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embeddedFontLst/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theme" Target="./theme/theme1.xml"/>
<Relationship Id="rId2" Type="http://schemas.openxmlformats.org/officeDocument/2006/relationships/slideMaster" Target="slideMasters/slideMaster1.xml"/>
<Relationship Id="rId3" Type="http://schemas.openxmlformats.org/officeDocument/2006/relationships/slide" Target="slides/slide1.xml"/>
<Relationship Id="rId4" Type="http://schemas.openxmlformats.org/officeDocument/2006/relationships/slide" Target="slides/slide2.xml"/>
<Relationship Id="rId5" Type="http://schemas.openxmlformats.org/officeDocument/2006/relationships/slide" Target="slides/slide3.xml"/>
<Relationship Id="rId6" Type="http://schemas.openxmlformats.org/officeDocument/2006/relationships/slide" Target="slides/slide4.xml"/>
<Relationship Id="rId7" Type="http://schemas.openxmlformats.org/officeDocument/2006/relationships/slide" Target="slides/slide5.xml"/>
<Relationship Id="rId8" Type="http://schemas.openxmlformats.org/officeDocument/2006/relationships/slide" Target="slides/slide6.xml"/>
<Relationship Id="rId9" Type="http://schemas.openxmlformats.org/officeDocument/2006/relationships/slide" Target="slides/slide7.xml"/>
<Relationship Id="rId10" Type="http://schemas.openxmlformats.org/officeDocument/2006/relationships/slide" Target="slides/slide8.xml"/>
<Relationship Id="rId11" Type="http://schemas.openxmlformats.org/officeDocument/2006/relationships/slide" Target="slides/slide9.xml"/>
<Relationship Id="rId12" Type="http://schemas.openxmlformats.org/officeDocument/2006/relationships/slide" Target="slides/slide10.xml"/>
<Relationship Id="rId13" Type="http://schemas.openxmlformats.org/officeDocument/2006/relationships/slide" Target="slides/slide11.xml"/>
<Relationship Id="rId14" Type="http://schemas.openxmlformats.org/officeDocument/2006/relationships/slide" Target="slides/slide12.xml"/>
<Relationship Id="rId15" Type="http://schemas.openxmlformats.org/officeDocument/2006/relationships/slide" Target="slides/slide13.xml"/>
<Relationship Id="rId16" Type="http://schemas.openxmlformats.org/officeDocument/2006/relationships/slide" Target="slides/slide14.xml"/>
<Relationship Id="rId17" Type="http://schemas.openxmlformats.org/officeDocument/2006/relationships/slide" Target="slides/slide15.xml"/>
<Relationship Id="rId18" Type="http://schemas.openxmlformats.org/officeDocument/2006/relationships/slide" Target="slides/slide16.xml"/>
<Relationship Id="rId19" Type="http://schemas.openxmlformats.org/officeDocument/2006/relationships/slide" Target="slides/slide17.xml"/>
<Relationship Id="rId20" Type="http://schemas.openxmlformats.org/officeDocument/2006/relationships/slide" Target="slides/slide18.xml"/>
</Relationship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1.xml"/>
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.png"/>
<Relationship Id="rId3" Type="http://schemas.openxmlformats.org/officeDocument/2006/relationships/image" Target="../media/image2.png"/>
<Relationship Id="rId4" Type="http://schemas.openxmlformats.org/officeDocument/2006/relationships/image" Target="../media/image3.png"/>
<Relationship Id="rId5" Type="http://schemas.openxmlformats.org/officeDocument/2006/relationships/image" Target="../media/image4.png"/>
<Relationship Id="rId6" Type="http://schemas.openxmlformats.org/officeDocument/2006/relationships/image" Target="../media/image5.png"/>
<Relationship Id="rId7" Type="http://schemas.openxmlformats.org/officeDocument/2006/relationships/image" Target="../media/image6.png"/>
<Relationship Id="rId8" Type="http://schemas.openxmlformats.org/officeDocument/2006/relationships/image" Target="../media/image7.png"/>
<Relationship Id="rId9" Type="http://schemas.openxmlformats.org/officeDocument/2006/relationships/image" Target="../media/image8.png"/>
<Relationship Id="rId10" Type="http://schemas.openxmlformats.org/officeDocument/2006/relationships/image" Target="../media/image9.png"/>
<Relationship Id="rId11" Type="http://schemas.openxmlformats.org/officeDocument/2006/relationships/image" Target="../media/image10.pn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1.png"/>
<Relationship Id="rId3" Type="http://schemas.openxmlformats.org/officeDocument/2006/relationships/image" Target="../media/image12.png"/>
<Relationship Id="rId4" Type="http://schemas.openxmlformats.org/officeDocument/2006/relationships/image" Target="../media/image15.png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3.png"/>
<Relationship Id="rId3" Type="http://schemas.openxmlformats.org/officeDocument/2006/relationships/image" Target="../media/image14.png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1.png"/>
<Relationship Id="rId3" Type="http://schemas.openxmlformats.org/officeDocument/2006/relationships/image" Target="../media/image12.png"/>
<Relationship Id="rId4" Type="http://schemas.openxmlformats.org/officeDocument/2006/relationships/image" Target="../media/image15.png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1.png"/>
<Relationship Id="rId3" Type="http://schemas.openxmlformats.org/officeDocument/2006/relationships/image" Target="../media/image12.png"/>
<Relationship Id="rId4" Type="http://schemas.openxmlformats.org/officeDocument/2006/relationships/image" Target="../media/image15.png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6.jpeg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1.png"/>
<Relationship Id="rId3" Type="http://schemas.openxmlformats.org/officeDocument/2006/relationships/image" Target="../media/image12.png"/>
<Relationship Id="rId4" Type="http://schemas.openxmlformats.org/officeDocument/2006/relationships/image" Target="../media/image15.png"/>
</Relationships>
</file>

<file path=ppt/slides/_rels/slide1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7.png"/>
<Relationship Id="rId3" Type="http://schemas.openxmlformats.org/officeDocument/2006/relationships/image" Target="../media/image18.jpeg"/>
</Relationships>
</file>

<file path=ppt/slides/_rels/slide1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1.png"/>
<Relationship Id="rId3" Type="http://schemas.openxmlformats.org/officeDocument/2006/relationships/image" Target="../media/image12.png"/>
<Relationship Id="rId4" Type="http://schemas.openxmlformats.org/officeDocument/2006/relationships/image" Target="../media/image15.png"/>
</Relationships>
</file>

<file path=ppt/slides/_rels/slide1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.png"/>
<Relationship Id="rId3" Type="http://schemas.openxmlformats.org/officeDocument/2006/relationships/image" Target="../media/image2.png"/>
<Relationship Id="rId4" Type="http://schemas.openxmlformats.org/officeDocument/2006/relationships/image" Target="../media/image3.png"/>
<Relationship Id="rId5" Type="http://schemas.openxmlformats.org/officeDocument/2006/relationships/image" Target="../media/image4.png"/>
<Relationship Id="rId6" Type="http://schemas.openxmlformats.org/officeDocument/2006/relationships/image" Target="../media/image5.png"/>
<Relationship Id="rId7" Type="http://schemas.openxmlformats.org/officeDocument/2006/relationships/image" Target="../media/image6.png"/>
<Relationship Id="rId8" Type="http://schemas.openxmlformats.org/officeDocument/2006/relationships/image" Target="../media/image7.png"/>
<Relationship Id="rId9" Type="http://schemas.openxmlformats.org/officeDocument/2006/relationships/image" Target="../media/image8.png"/>
<Relationship Id="rId10" Type="http://schemas.openxmlformats.org/officeDocument/2006/relationships/image" Target="../media/image9.png"/>
<Relationship Id="rId11" Type="http://schemas.openxmlformats.org/officeDocument/2006/relationships/image" Target="../media/image10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5089873" y="3571312"/>
            <a:ext cx="2012255" cy="397852"/>
          </a:xfrm>
          <a:prstGeom prst="roundRect">
            <a:avLst>
              <a:gd name="adj" fmla="val 10630"/>
            </a:avLst>
          </a:prstGeom>
          <a:solidFill>
            <a:schemeClr val="accent2"/>
          </a:solidFill>
          <a:ln w="19050" cap="sq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5178486" y="3631739"/>
            <a:ext cx="1828800" cy="25400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ctr"/>
            <a:r>
              <a:rPr kumimoji="1" lang="en-US" altLang="zh-CN" sz="1800">
                <a:ln w="12700">
                  <a:noFill/>
                </a:ln>
                <a:solidFill>
                  <a:schemeClr val="tx1"/>
                </a:solidFill>
                <a:latin typeface="Alibaba PuHuiTi M"/>
                <a:ea typeface="Alibaba PuHuiTi M"/>
                <a:cs typeface="Alibaba PuHuiTi M"/>
              </a:rPr>
              <a:t>主讲人：轻竹办公</a:t>
            </a: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1965401" y="457200"/>
            <a:ext cx="8362800" cy="3117516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ctr"/>
            <a:r>
              <a:rPr kumimoji="1" lang="en-US" altLang="zh-CN" sz="5700">
                <a:ln w="12700">
                  <a:noFill/>
                </a:ln>
                <a:solidFill>
                  <a:schemeClr val="tx1"/>
                </a:solidFill>
                <a:latin typeface="HelloFont WenYiHei"/>
                <a:ea typeface="HelloFont WenYiHei"/>
                <a:cs typeface="HelloFont WenYiHei"/>
              </a:rPr>
              <a:t>康复科会议记录</a:t>
            </a:r>
            <a:endParaRPr kumimoji="1" lang="zh-CN" altLang="en-US"/>
          </a:p>
        </p:txBody>
      </p:sp>
      <p:grpSp>
        <p:nvGrpSpPr>
          <p:cNvPr id="5" name=""/>
          <p:cNvGrpSpPr/>
          <p:nvPr/>
        </p:nvGrpSpPr>
        <p:grpSpPr>
          <a:xfrm>
            <a:off x="481170" y="495039"/>
            <a:ext cx="223679" cy="143861"/>
            <a:chOff x="481170" y="495039"/>
            <a:chExt cx="223679" cy="143861"/>
          </a:xfrm>
        </p:grpSpPr>
        <p:cxnSp>
          <p:nvCxnSpPr>
            <p:cNvPr id="6" name="标题 1"/>
            <p:cNvCxnSpPr/>
            <p:nvPr/>
          </p:nvCxnSpPr>
          <p:spPr>
            <a:xfrm rot="0" flipH="0" flipV="0">
              <a:off x="481170" y="638900"/>
              <a:ext cx="223679" cy="0"/>
            </a:xfrm>
            <a:prstGeom prst="straightConnector1">
              <a:avLst/>
            </a:prstGeom>
            <a:noFill/>
            <a:ln w="15875" cap="rnd">
              <a:solidFill>
                <a:srgbClr val="2F2F2F">
                  <a:alpha val="50000"/>
                </a:srgbClr>
              </a:solidFill>
              <a:round/>
            </a:ln>
          </p:spPr>
        </p:cxnSp>
        <p:cxnSp>
          <p:nvCxnSpPr>
            <p:cNvPr id="7" name="标题 1"/>
            <p:cNvCxnSpPr/>
            <p:nvPr/>
          </p:nvCxnSpPr>
          <p:spPr>
            <a:xfrm rot="0" flipH="0" flipV="0">
              <a:off x="481170" y="566970"/>
              <a:ext cx="223679" cy="0"/>
            </a:xfrm>
            <a:prstGeom prst="straightConnector1">
              <a:avLst/>
            </a:prstGeom>
            <a:noFill/>
            <a:ln w="15875" cap="rnd">
              <a:solidFill>
                <a:srgbClr val="2F2F2F">
                  <a:alpha val="50000"/>
                </a:srgbClr>
              </a:solidFill>
              <a:round/>
            </a:ln>
          </p:spPr>
        </p:cxnSp>
        <p:cxnSp>
          <p:nvCxnSpPr>
            <p:cNvPr id="8" name="标题 1"/>
            <p:cNvCxnSpPr/>
            <p:nvPr/>
          </p:nvCxnSpPr>
          <p:spPr>
            <a:xfrm rot="0" flipH="0" flipV="0">
              <a:off x="481170" y="495039"/>
              <a:ext cx="223679" cy="0"/>
            </a:xfrm>
            <a:prstGeom prst="straightConnector1">
              <a:avLst/>
            </a:prstGeom>
            <a:noFill/>
            <a:ln w="15875" cap="rnd">
              <a:solidFill>
                <a:srgbClr val="2F2F2F">
                  <a:alpha val="50000"/>
                </a:srgbClr>
              </a:solidFill>
              <a:round/>
            </a:ln>
          </p:spPr>
        </p:cxnSp>
      </p:grpSp>
      <p:sp>
        <p:nvSpPr>
          <p:cNvPr id="9" name="标题 1"/>
          <p:cNvSpPr txBox="1"/>
          <p:nvPr/>
        </p:nvSpPr>
        <p:spPr>
          <a:xfrm rot="0" flipH="0" flipV="0">
            <a:off x="3768148" y="4723003"/>
            <a:ext cx="2003703" cy="2003703"/>
          </a:xfrm>
          <a:custGeom>
            <a:avLst/>
            <a:gdLst>
              <a:gd name="connsiteX0" fmla="*/ 1200870 w 1490750"/>
              <a:gd name="connsiteY0" fmla="*/ 745569 h 1490750"/>
              <a:gd name="connsiteX1" fmla="*/ 1490729 w 1490750"/>
              <a:gd name="connsiteY1" fmla="*/ 1035083 h 1490750"/>
              <a:gd name="connsiteX2" fmla="*/ 1490750 w 1490750"/>
              <a:gd name="connsiteY2" fmla="*/ 1035083 h 1490750"/>
              <a:gd name="connsiteX3" fmla="*/ 1490750 w 1490750"/>
              <a:gd name="connsiteY3" fmla="*/ 1490750 h 1490750"/>
              <a:gd name="connsiteX4" fmla="*/ 0 w 1490750"/>
              <a:gd name="connsiteY4" fmla="*/ 1490750 h 1490750"/>
              <a:gd name="connsiteX5" fmla="*/ 0 w 1490750"/>
              <a:gd name="connsiteY5" fmla="*/ 1035083 h 1490750"/>
              <a:gd name="connsiteX6" fmla="*/ 287191 w 1490750"/>
              <a:gd name="connsiteY6" fmla="*/ 742890 h 1490750"/>
              <a:gd name="connsiteX7" fmla="*/ 0 w 1490750"/>
              <a:gd name="connsiteY7" fmla="*/ 455689 h 1490750"/>
              <a:gd name="connsiteX8" fmla="*/ 0 w 1490750"/>
              <a:gd name="connsiteY8" fmla="*/ 0 h 1490750"/>
              <a:gd name="connsiteX9" fmla="*/ 1490750 w 1490750"/>
              <a:gd name="connsiteY9" fmla="*/ 0 h 1490750"/>
              <a:gd name="connsiteX10" fmla="*/ 1490750 w 1490750"/>
              <a:gd name="connsiteY10" fmla="*/ 455689 h 1490750"/>
              <a:gd name="connsiteX11" fmla="*/ 1200870 w 1490750"/>
              <a:gd name="connsiteY11" fmla="*/ 745311 h 1490750"/>
              <a:gd name="connsiteX12" fmla="*/ 1200870 w 1490750"/>
              <a:gd name="connsiteY12" fmla="*/ 745569 h 1490750"/>
            </a:gdLst>
            <a:rect l="l" t="t" r="r" b="b"/>
            <a:pathLst>
              <a:path w="1490750" h="1490750">
                <a:moveTo>
                  <a:pt x="1200870" y="745569"/>
                </a:moveTo>
                <a:cubicBezTo>
                  <a:pt x="1200956" y="905569"/>
                  <a:pt x="1330729" y="1035169"/>
                  <a:pt x="1490729" y="1035083"/>
                </a:cubicBezTo>
                <a:cubicBezTo>
                  <a:pt x="1490729" y="1035083"/>
                  <a:pt x="1490750" y="1035083"/>
                  <a:pt x="1490750" y="1035083"/>
                </a:cubicBezTo>
                <a:lnTo>
                  <a:pt x="1490750" y="1490750"/>
                </a:lnTo>
                <a:lnTo>
                  <a:pt x="0" y="1490750"/>
                </a:lnTo>
                <a:lnTo>
                  <a:pt x="0" y="1035083"/>
                </a:lnTo>
                <a:cubicBezTo>
                  <a:pt x="160000" y="1033706"/>
                  <a:pt x="288589" y="902879"/>
                  <a:pt x="287191" y="742890"/>
                </a:cubicBezTo>
                <a:cubicBezTo>
                  <a:pt x="285836" y="584840"/>
                  <a:pt x="158042" y="457051"/>
                  <a:pt x="0" y="455689"/>
                </a:cubicBezTo>
                <a:lnTo>
                  <a:pt x="0" y="0"/>
                </a:lnTo>
                <a:lnTo>
                  <a:pt x="1490750" y="0"/>
                </a:lnTo>
                <a:lnTo>
                  <a:pt x="1490750" y="455689"/>
                </a:lnTo>
                <a:cubicBezTo>
                  <a:pt x="1330729" y="455618"/>
                  <a:pt x="1200935" y="585285"/>
                  <a:pt x="1200870" y="745311"/>
                </a:cubicBezTo>
                <a:cubicBezTo>
                  <a:pt x="1200870" y="745397"/>
                  <a:pt x="1200870" y="745483"/>
                  <a:pt x="1200870" y="745569"/>
                </a:cubicBezTo>
                <a:close/>
              </a:path>
            </a:pathLst>
          </a:custGeom>
          <a:solidFill>
            <a:schemeClr val="accent1"/>
          </a:solidFill>
          <a:ln w="127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7768354" y="4727765"/>
            <a:ext cx="2003848" cy="2003703"/>
          </a:xfrm>
          <a:custGeom>
            <a:avLst/>
            <a:gdLst>
              <a:gd name="connsiteX0" fmla="*/ 1200978 w 1490858"/>
              <a:gd name="connsiteY0" fmla="*/ 745569 h 1490750"/>
              <a:gd name="connsiteX1" fmla="*/ 1490836 w 1490858"/>
              <a:gd name="connsiteY1" fmla="*/ 1035083 h 1490750"/>
              <a:gd name="connsiteX2" fmla="*/ 1490858 w 1490858"/>
              <a:gd name="connsiteY2" fmla="*/ 1035083 h 1490750"/>
              <a:gd name="connsiteX3" fmla="*/ 1490858 w 1490858"/>
              <a:gd name="connsiteY3" fmla="*/ 1490750 h 1490750"/>
              <a:gd name="connsiteX4" fmla="*/ 0 w 1490858"/>
              <a:gd name="connsiteY4" fmla="*/ 1490750 h 1490750"/>
              <a:gd name="connsiteX5" fmla="*/ 0 w 1490858"/>
              <a:gd name="connsiteY5" fmla="*/ 1035083 h 1490750"/>
              <a:gd name="connsiteX6" fmla="*/ 287190 w 1490858"/>
              <a:gd name="connsiteY6" fmla="*/ 742890 h 1490750"/>
              <a:gd name="connsiteX7" fmla="*/ 0 w 1490858"/>
              <a:gd name="connsiteY7" fmla="*/ 455689 h 1490750"/>
              <a:gd name="connsiteX8" fmla="*/ 0 w 1490858"/>
              <a:gd name="connsiteY8" fmla="*/ 0 h 1490750"/>
              <a:gd name="connsiteX9" fmla="*/ 1490750 w 1490858"/>
              <a:gd name="connsiteY9" fmla="*/ 0 h 1490750"/>
              <a:gd name="connsiteX10" fmla="*/ 1490750 w 1490858"/>
              <a:gd name="connsiteY10" fmla="*/ 455689 h 1490750"/>
              <a:gd name="connsiteX11" fmla="*/ 1200978 w 1490858"/>
              <a:gd name="connsiteY11" fmla="*/ 745418 h 1490750"/>
              <a:gd name="connsiteX12" fmla="*/ 1200978 w 1490858"/>
              <a:gd name="connsiteY12" fmla="*/ 745569 h 1490750"/>
            </a:gdLst>
            <a:rect l="l" t="t" r="r" b="b"/>
            <a:pathLst>
              <a:path w="1490858" h="1490750">
                <a:moveTo>
                  <a:pt x="1200978" y="745569"/>
                </a:moveTo>
                <a:cubicBezTo>
                  <a:pt x="1201064" y="905569"/>
                  <a:pt x="1330836" y="1035169"/>
                  <a:pt x="1490836" y="1035083"/>
                </a:cubicBezTo>
                <a:cubicBezTo>
                  <a:pt x="1490836" y="1035083"/>
                  <a:pt x="1490858" y="1035083"/>
                  <a:pt x="1490858" y="1035083"/>
                </a:cubicBezTo>
                <a:lnTo>
                  <a:pt x="1490858" y="1490750"/>
                </a:lnTo>
                <a:lnTo>
                  <a:pt x="0" y="1490750"/>
                </a:lnTo>
                <a:lnTo>
                  <a:pt x="0" y="1035083"/>
                </a:lnTo>
                <a:cubicBezTo>
                  <a:pt x="160000" y="1033706"/>
                  <a:pt x="288589" y="902879"/>
                  <a:pt x="287190" y="742890"/>
                </a:cubicBezTo>
                <a:cubicBezTo>
                  <a:pt x="285835" y="584840"/>
                  <a:pt x="158042" y="457051"/>
                  <a:pt x="0" y="455689"/>
                </a:cubicBezTo>
                <a:lnTo>
                  <a:pt x="0" y="0"/>
                </a:lnTo>
                <a:lnTo>
                  <a:pt x="1490750" y="0"/>
                </a:lnTo>
                <a:lnTo>
                  <a:pt x="1490750" y="455689"/>
                </a:lnTo>
                <a:cubicBezTo>
                  <a:pt x="1330729" y="455676"/>
                  <a:pt x="1200999" y="585393"/>
                  <a:pt x="1200978" y="745418"/>
                </a:cubicBezTo>
                <a:cubicBezTo>
                  <a:pt x="1200978" y="745468"/>
                  <a:pt x="1200978" y="745519"/>
                  <a:pt x="1200978" y="745569"/>
                </a:cubicBezTo>
                <a:close/>
              </a:path>
            </a:pathLst>
          </a:custGeom>
          <a:solidFill>
            <a:schemeClr val="accent1"/>
          </a:solidFill>
          <a:ln w="127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763115" y="4337243"/>
            <a:ext cx="2402148" cy="2397260"/>
          </a:xfrm>
          <a:custGeom>
            <a:avLst/>
            <a:gdLst>
              <a:gd name="connsiteX0" fmla="*/ 1492385 w 1787192"/>
              <a:gd name="connsiteY0" fmla="*/ 1783556 h 1783556"/>
              <a:gd name="connsiteX1" fmla="*/ 1492385 w 1787192"/>
              <a:gd name="connsiteY1" fmla="*/ 1783556 h 1783556"/>
              <a:gd name="connsiteX2" fmla="*/ 5077 w 1787192"/>
              <a:gd name="connsiteY2" fmla="*/ 1781168 h 1783556"/>
              <a:gd name="connsiteX3" fmla="*/ 1484 w 1787192"/>
              <a:gd name="connsiteY3" fmla="*/ 1779662 h 1783556"/>
              <a:gd name="connsiteX4" fmla="*/ 0 w 1787192"/>
              <a:gd name="connsiteY4" fmla="*/ 1776069 h 1783556"/>
              <a:gd name="connsiteX5" fmla="*/ 2409 w 1787192"/>
              <a:gd name="connsiteY5" fmla="*/ 288761 h 1783556"/>
              <a:gd name="connsiteX6" fmla="*/ 7487 w 1787192"/>
              <a:gd name="connsiteY6" fmla="*/ 283684 h 1783556"/>
              <a:gd name="connsiteX7" fmla="*/ 7487 w 1787192"/>
              <a:gd name="connsiteY7" fmla="*/ 283684 h 1783556"/>
              <a:gd name="connsiteX8" fmla="*/ 454419 w 1787192"/>
              <a:gd name="connsiteY8" fmla="*/ 284416 h 1783556"/>
              <a:gd name="connsiteX9" fmla="*/ 751098 w 1787192"/>
              <a:gd name="connsiteY9" fmla="*/ 0 h 1783556"/>
              <a:gd name="connsiteX10" fmla="*/ 751614 w 1787192"/>
              <a:gd name="connsiteY10" fmla="*/ 0 h 1783556"/>
              <a:gd name="connsiteX11" fmla="*/ 1047862 w 1787192"/>
              <a:gd name="connsiteY11" fmla="*/ 285362 h 1783556"/>
              <a:gd name="connsiteX12" fmla="*/ 1494795 w 1787192"/>
              <a:gd name="connsiteY12" fmla="*/ 286094 h 1783556"/>
              <a:gd name="connsiteX13" fmla="*/ 1498388 w 1787192"/>
              <a:gd name="connsiteY13" fmla="*/ 287578 h 1783556"/>
              <a:gd name="connsiteX14" fmla="*/ 1499872 w 1787192"/>
              <a:gd name="connsiteY14" fmla="*/ 291171 h 1783556"/>
              <a:gd name="connsiteX15" fmla="*/ 1499141 w 1787192"/>
              <a:gd name="connsiteY15" fmla="*/ 741503 h 1783556"/>
              <a:gd name="connsiteX16" fmla="*/ 1787192 w 1787192"/>
              <a:gd name="connsiteY16" fmla="*/ 1038934 h 1783556"/>
              <a:gd name="connsiteX17" fmla="*/ 1498194 w 1787192"/>
              <a:gd name="connsiteY17" fmla="*/ 1335419 h 1783556"/>
              <a:gd name="connsiteX18" fmla="*/ 1497484 w 1787192"/>
              <a:gd name="connsiteY18" fmla="*/ 1778479 h 1783556"/>
              <a:gd name="connsiteX19" fmla="*/ 1492385 w 1787192"/>
              <a:gd name="connsiteY19" fmla="*/ 1783556 h 1783556"/>
              <a:gd name="connsiteX20" fmla="*/ 10176 w 1787192"/>
              <a:gd name="connsiteY20" fmla="*/ 1771014 h 1783556"/>
              <a:gd name="connsiteX21" fmla="*/ 1487308 w 1787192"/>
              <a:gd name="connsiteY21" fmla="*/ 1773380 h 1783556"/>
              <a:gd name="connsiteX22" fmla="*/ 1488018 w 1787192"/>
              <a:gd name="connsiteY22" fmla="*/ 1330428 h 1783556"/>
              <a:gd name="connsiteX23" fmla="*/ 1493052 w 1787192"/>
              <a:gd name="connsiteY23" fmla="*/ 1325350 h 1783556"/>
              <a:gd name="connsiteX24" fmla="*/ 1777037 w 1787192"/>
              <a:gd name="connsiteY24" fmla="*/ 1038913 h 1783556"/>
              <a:gd name="connsiteX25" fmla="*/ 1493977 w 1787192"/>
              <a:gd name="connsiteY25" fmla="*/ 751550 h 1783556"/>
              <a:gd name="connsiteX26" fmla="*/ 1488964 w 1787192"/>
              <a:gd name="connsiteY26" fmla="*/ 746472 h 1783556"/>
              <a:gd name="connsiteX27" fmla="*/ 1489696 w 1787192"/>
              <a:gd name="connsiteY27" fmla="*/ 296248 h 1783556"/>
              <a:gd name="connsiteX28" fmla="*/ 1042936 w 1787192"/>
              <a:gd name="connsiteY28" fmla="*/ 295517 h 1783556"/>
              <a:gd name="connsiteX29" fmla="*/ 1037858 w 1787192"/>
              <a:gd name="connsiteY29" fmla="*/ 290568 h 1783556"/>
              <a:gd name="connsiteX30" fmla="*/ 751592 w 1787192"/>
              <a:gd name="connsiteY30" fmla="*/ 10155 h 1783556"/>
              <a:gd name="connsiteX31" fmla="*/ 751098 w 1787192"/>
              <a:gd name="connsiteY31" fmla="*/ 10155 h 1783556"/>
              <a:gd name="connsiteX32" fmla="*/ 464423 w 1787192"/>
              <a:gd name="connsiteY32" fmla="*/ 289643 h 1783556"/>
              <a:gd name="connsiteX33" fmla="*/ 459346 w 1787192"/>
              <a:gd name="connsiteY33" fmla="*/ 294592 h 1783556"/>
              <a:gd name="connsiteX34" fmla="*/ 459346 w 1787192"/>
              <a:gd name="connsiteY34" fmla="*/ 294592 h 1783556"/>
              <a:gd name="connsiteX35" fmla="*/ 12585 w 1787192"/>
              <a:gd name="connsiteY35" fmla="*/ 293860 h 1783556"/>
            </a:gdLst>
            <a:rect l="l" t="t" r="r" b="b"/>
            <a:pathLst>
              <a:path w="1787192" h="1783556">
                <a:moveTo>
                  <a:pt x="1492385" y="1783556"/>
                </a:moveTo>
                <a:lnTo>
                  <a:pt x="1492385" y="1783556"/>
                </a:lnTo>
                <a:lnTo>
                  <a:pt x="5077" y="1781168"/>
                </a:lnTo>
                <a:cubicBezTo>
                  <a:pt x="3722" y="1781147"/>
                  <a:pt x="2431" y="1780609"/>
                  <a:pt x="1484" y="1779662"/>
                </a:cubicBezTo>
                <a:cubicBezTo>
                  <a:pt x="538" y="1778716"/>
                  <a:pt x="0" y="1777425"/>
                  <a:pt x="0" y="1776069"/>
                </a:cubicBezTo>
                <a:lnTo>
                  <a:pt x="2409" y="288761"/>
                </a:lnTo>
                <a:cubicBezTo>
                  <a:pt x="2409" y="285958"/>
                  <a:pt x="4690" y="283684"/>
                  <a:pt x="7487" y="283684"/>
                </a:cubicBezTo>
                <a:lnTo>
                  <a:pt x="7487" y="283684"/>
                </a:lnTo>
                <a:lnTo>
                  <a:pt x="454419" y="284416"/>
                </a:lnTo>
                <a:cubicBezTo>
                  <a:pt x="461196" y="124437"/>
                  <a:pt x="590539" y="0"/>
                  <a:pt x="751098" y="0"/>
                </a:cubicBezTo>
                <a:lnTo>
                  <a:pt x="751614" y="0"/>
                </a:lnTo>
                <a:cubicBezTo>
                  <a:pt x="912410" y="258"/>
                  <a:pt x="1041602" y="125212"/>
                  <a:pt x="1047862" y="285362"/>
                </a:cubicBezTo>
                <a:lnTo>
                  <a:pt x="1494795" y="286094"/>
                </a:lnTo>
                <a:cubicBezTo>
                  <a:pt x="1496150" y="286091"/>
                  <a:pt x="1497441" y="286627"/>
                  <a:pt x="1498388" y="287578"/>
                </a:cubicBezTo>
                <a:cubicBezTo>
                  <a:pt x="1499334" y="288535"/>
                  <a:pt x="1499872" y="289826"/>
                  <a:pt x="1499872" y="291171"/>
                </a:cubicBezTo>
                <a:lnTo>
                  <a:pt x="1499141" y="741503"/>
                </a:lnTo>
                <a:cubicBezTo>
                  <a:pt x="1658689" y="746429"/>
                  <a:pt x="1787429" y="878805"/>
                  <a:pt x="1787192" y="1038934"/>
                </a:cubicBezTo>
                <a:cubicBezTo>
                  <a:pt x="1786955" y="1199063"/>
                  <a:pt x="1657742" y="1331030"/>
                  <a:pt x="1498194" y="1335419"/>
                </a:cubicBezTo>
                <a:lnTo>
                  <a:pt x="1497484" y="1778479"/>
                </a:lnTo>
                <a:cubicBezTo>
                  <a:pt x="1497463" y="1781297"/>
                  <a:pt x="1495204" y="1783556"/>
                  <a:pt x="1492385" y="1783556"/>
                </a:cubicBezTo>
                <a:close/>
                <a:moveTo>
                  <a:pt x="10176" y="1771014"/>
                </a:moveTo>
                <a:lnTo>
                  <a:pt x="1487308" y="1773380"/>
                </a:lnTo>
                <a:lnTo>
                  <a:pt x="1488018" y="1330428"/>
                </a:lnTo>
                <a:cubicBezTo>
                  <a:pt x="1488039" y="1327652"/>
                  <a:pt x="1490277" y="1325394"/>
                  <a:pt x="1493052" y="1325350"/>
                </a:cubicBezTo>
                <a:cubicBezTo>
                  <a:pt x="1649373" y="1323694"/>
                  <a:pt x="1776779" y="1195191"/>
                  <a:pt x="1777037" y="1038913"/>
                </a:cubicBezTo>
                <a:cubicBezTo>
                  <a:pt x="1777295" y="882635"/>
                  <a:pt x="1650298" y="753744"/>
                  <a:pt x="1493977" y="751550"/>
                </a:cubicBezTo>
                <a:cubicBezTo>
                  <a:pt x="1491202" y="751515"/>
                  <a:pt x="1488964" y="749252"/>
                  <a:pt x="1488964" y="746472"/>
                </a:cubicBezTo>
                <a:lnTo>
                  <a:pt x="1489696" y="296248"/>
                </a:lnTo>
                <a:lnTo>
                  <a:pt x="1042936" y="295517"/>
                </a:lnTo>
                <a:cubicBezTo>
                  <a:pt x="1040182" y="295530"/>
                  <a:pt x="1037923" y="293327"/>
                  <a:pt x="1037858" y="290568"/>
                </a:cubicBezTo>
                <a:cubicBezTo>
                  <a:pt x="1034244" y="133516"/>
                  <a:pt x="908494" y="10413"/>
                  <a:pt x="751592" y="10155"/>
                </a:cubicBezTo>
                <a:lnTo>
                  <a:pt x="751098" y="10155"/>
                </a:lnTo>
                <a:cubicBezTo>
                  <a:pt x="594433" y="10155"/>
                  <a:pt x="468533" y="132785"/>
                  <a:pt x="464423" y="289643"/>
                </a:cubicBezTo>
                <a:cubicBezTo>
                  <a:pt x="464337" y="292393"/>
                  <a:pt x="462100" y="294581"/>
                  <a:pt x="459346" y="294592"/>
                </a:cubicBezTo>
                <a:lnTo>
                  <a:pt x="459346" y="294592"/>
                </a:lnTo>
                <a:lnTo>
                  <a:pt x="12585" y="293860"/>
                </a:ln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759967" y="4337243"/>
            <a:ext cx="2402090" cy="2397289"/>
          </a:xfrm>
          <a:custGeom>
            <a:avLst/>
            <a:gdLst>
              <a:gd name="connsiteX0" fmla="*/ 1492429 w 1787149"/>
              <a:gd name="connsiteY0" fmla="*/ 1783535 h 1783577"/>
              <a:gd name="connsiteX1" fmla="*/ 1492429 w 1787149"/>
              <a:gd name="connsiteY1" fmla="*/ 1783535 h 1783577"/>
              <a:gd name="connsiteX2" fmla="*/ 5078 w 1787149"/>
              <a:gd name="connsiteY2" fmla="*/ 1781190 h 1783577"/>
              <a:gd name="connsiteX3" fmla="*/ 0 w 1787149"/>
              <a:gd name="connsiteY3" fmla="*/ 1776112 h 1783577"/>
              <a:gd name="connsiteX4" fmla="*/ 0 w 1787149"/>
              <a:gd name="connsiteY4" fmla="*/ 1776091 h 1783577"/>
              <a:gd name="connsiteX5" fmla="*/ 689 w 1787149"/>
              <a:gd name="connsiteY5" fmla="*/ 1329137 h 1783577"/>
              <a:gd name="connsiteX6" fmla="*/ 5766 w 1787149"/>
              <a:gd name="connsiteY6" fmla="*/ 1324060 h 1783577"/>
              <a:gd name="connsiteX7" fmla="*/ 5766 w 1787149"/>
              <a:gd name="connsiteY7" fmla="*/ 1324060 h 1783577"/>
              <a:gd name="connsiteX8" fmla="*/ 10822 w 1787149"/>
              <a:gd name="connsiteY8" fmla="*/ 1329158 h 1783577"/>
              <a:gd name="connsiteX9" fmla="*/ 10822 w 1787149"/>
              <a:gd name="connsiteY9" fmla="*/ 1329158 h 1783577"/>
              <a:gd name="connsiteX10" fmla="*/ 10155 w 1787149"/>
              <a:gd name="connsiteY10" fmla="*/ 1771035 h 1783577"/>
              <a:gd name="connsiteX11" fmla="*/ 1487351 w 1787149"/>
              <a:gd name="connsiteY11" fmla="*/ 1773359 h 1783577"/>
              <a:gd name="connsiteX12" fmla="*/ 1488040 w 1787149"/>
              <a:gd name="connsiteY12" fmla="*/ 1330363 h 1783577"/>
              <a:gd name="connsiteX13" fmla="*/ 1493053 w 1787149"/>
              <a:gd name="connsiteY13" fmla="*/ 1325286 h 1783577"/>
              <a:gd name="connsiteX14" fmla="*/ 1777038 w 1787149"/>
              <a:gd name="connsiteY14" fmla="*/ 1038934 h 1783577"/>
              <a:gd name="connsiteX15" fmla="*/ 1494042 w 1787149"/>
              <a:gd name="connsiteY15" fmla="*/ 751636 h 1783577"/>
              <a:gd name="connsiteX16" fmla="*/ 1489029 w 1787149"/>
              <a:gd name="connsiteY16" fmla="*/ 746537 h 1783577"/>
              <a:gd name="connsiteX17" fmla="*/ 1489717 w 1787149"/>
              <a:gd name="connsiteY17" fmla="*/ 296291 h 1783577"/>
              <a:gd name="connsiteX18" fmla="*/ 1042936 w 1787149"/>
              <a:gd name="connsiteY18" fmla="*/ 295474 h 1783577"/>
              <a:gd name="connsiteX19" fmla="*/ 1037858 w 1787149"/>
              <a:gd name="connsiteY19" fmla="*/ 290504 h 1783577"/>
              <a:gd name="connsiteX20" fmla="*/ 751485 w 1787149"/>
              <a:gd name="connsiteY20" fmla="*/ 10198 h 1783577"/>
              <a:gd name="connsiteX21" fmla="*/ 750990 w 1787149"/>
              <a:gd name="connsiteY21" fmla="*/ 10198 h 1783577"/>
              <a:gd name="connsiteX22" fmla="*/ 464337 w 1787149"/>
              <a:gd name="connsiteY22" fmla="*/ 289708 h 1783577"/>
              <a:gd name="connsiteX23" fmla="*/ 459238 w 1787149"/>
              <a:gd name="connsiteY23" fmla="*/ 294656 h 1783577"/>
              <a:gd name="connsiteX24" fmla="*/ 459238 w 1787149"/>
              <a:gd name="connsiteY24" fmla="*/ 294656 h 1783577"/>
              <a:gd name="connsiteX25" fmla="*/ 12543 w 1787149"/>
              <a:gd name="connsiteY25" fmla="*/ 293839 h 1783577"/>
              <a:gd name="connsiteX26" fmla="*/ 11876 w 1787149"/>
              <a:gd name="connsiteY26" fmla="*/ 740513 h 1783577"/>
              <a:gd name="connsiteX27" fmla="*/ 6798 w 1787149"/>
              <a:gd name="connsiteY27" fmla="*/ 745590 h 1783577"/>
              <a:gd name="connsiteX28" fmla="*/ 6798 w 1787149"/>
              <a:gd name="connsiteY28" fmla="*/ 745590 h 1783577"/>
              <a:gd name="connsiteX29" fmla="*/ 1743 w 1787149"/>
              <a:gd name="connsiteY29" fmla="*/ 740491 h 1783577"/>
              <a:gd name="connsiteX30" fmla="*/ 1743 w 1787149"/>
              <a:gd name="connsiteY30" fmla="*/ 740491 h 1783577"/>
              <a:gd name="connsiteX31" fmla="*/ 2410 w 1787149"/>
              <a:gd name="connsiteY31" fmla="*/ 288697 h 1783577"/>
              <a:gd name="connsiteX32" fmla="*/ 7508 w 1787149"/>
              <a:gd name="connsiteY32" fmla="*/ 283620 h 1783577"/>
              <a:gd name="connsiteX33" fmla="*/ 7508 w 1787149"/>
              <a:gd name="connsiteY33" fmla="*/ 283620 h 1783577"/>
              <a:gd name="connsiteX34" fmla="*/ 454376 w 1787149"/>
              <a:gd name="connsiteY34" fmla="*/ 284437 h 1783577"/>
              <a:gd name="connsiteX35" fmla="*/ 751012 w 1787149"/>
              <a:gd name="connsiteY35" fmla="*/ 0 h 1783577"/>
              <a:gd name="connsiteX36" fmla="*/ 751550 w 1787149"/>
              <a:gd name="connsiteY36" fmla="*/ 0 h 1783577"/>
              <a:gd name="connsiteX37" fmla="*/ 1047906 w 1787149"/>
              <a:gd name="connsiteY37" fmla="*/ 285276 h 1783577"/>
              <a:gd name="connsiteX38" fmla="*/ 1494751 w 1787149"/>
              <a:gd name="connsiteY38" fmla="*/ 286094 h 1783577"/>
              <a:gd name="connsiteX39" fmla="*/ 1499807 w 1787149"/>
              <a:gd name="connsiteY39" fmla="*/ 291171 h 1783577"/>
              <a:gd name="connsiteX40" fmla="*/ 1499119 w 1787149"/>
              <a:gd name="connsiteY40" fmla="*/ 741524 h 1783577"/>
              <a:gd name="connsiteX41" fmla="*/ 1787149 w 1787149"/>
              <a:gd name="connsiteY41" fmla="*/ 1038913 h 1783577"/>
              <a:gd name="connsiteX42" fmla="*/ 1498173 w 1787149"/>
              <a:gd name="connsiteY42" fmla="*/ 1335311 h 1783577"/>
              <a:gd name="connsiteX43" fmla="*/ 1497484 w 1787149"/>
              <a:gd name="connsiteY43" fmla="*/ 1778500 h 1783577"/>
              <a:gd name="connsiteX44" fmla="*/ 1492407 w 1787149"/>
              <a:gd name="connsiteY44" fmla="*/ 1783578 h 1783577"/>
            </a:gdLst>
            <a:rect l="l" t="t" r="r" b="b"/>
            <a:pathLst>
              <a:path w="1787149" h="1783577">
                <a:moveTo>
                  <a:pt x="1492429" y="1783535"/>
                </a:moveTo>
                <a:lnTo>
                  <a:pt x="1492429" y="1783535"/>
                </a:lnTo>
                <a:lnTo>
                  <a:pt x="5078" y="1781190"/>
                </a:lnTo>
                <a:cubicBezTo>
                  <a:pt x="2281" y="1781190"/>
                  <a:pt x="0" y="1778909"/>
                  <a:pt x="0" y="1776112"/>
                </a:cubicBezTo>
                <a:cubicBezTo>
                  <a:pt x="0" y="1776112"/>
                  <a:pt x="0" y="1776091"/>
                  <a:pt x="0" y="1776091"/>
                </a:cubicBezTo>
                <a:lnTo>
                  <a:pt x="689" y="1329137"/>
                </a:lnTo>
                <a:cubicBezTo>
                  <a:pt x="689" y="1326340"/>
                  <a:pt x="2969" y="1324060"/>
                  <a:pt x="5766" y="1324060"/>
                </a:cubicBezTo>
                <a:lnTo>
                  <a:pt x="5766" y="1324060"/>
                </a:lnTo>
                <a:cubicBezTo>
                  <a:pt x="8563" y="1324081"/>
                  <a:pt x="10843" y="1326362"/>
                  <a:pt x="10822" y="1329158"/>
                </a:cubicBezTo>
                <a:cubicBezTo>
                  <a:pt x="10822" y="1329158"/>
                  <a:pt x="10822" y="1329158"/>
                  <a:pt x="10822" y="1329158"/>
                </a:cubicBezTo>
                <a:lnTo>
                  <a:pt x="10155" y="1771035"/>
                </a:lnTo>
                <a:lnTo>
                  <a:pt x="1487351" y="1773359"/>
                </a:lnTo>
                <a:lnTo>
                  <a:pt x="1488040" y="1330363"/>
                </a:lnTo>
                <a:cubicBezTo>
                  <a:pt x="1488040" y="1327588"/>
                  <a:pt x="1490277" y="1325329"/>
                  <a:pt x="1493053" y="1325286"/>
                </a:cubicBezTo>
                <a:cubicBezTo>
                  <a:pt x="1649352" y="1323694"/>
                  <a:pt x="1776736" y="1195212"/>
                  <a:pt x="1777038" y="1038934"/>
                </a:cubicBezTo>
                <a:cubicBezTo>
                  <a:pt x="1777338" y="882656"/>
                  <a:pt x="1650362" y="753766"/>
                  <a:pt x="1494042" y="751636"/>
                </a:cubicBezTo>
                <a:cubicBezTo>
                  <a:pt x="1491267" y="751588"/>
                  <a:pt x="1489029" y="749319"/>
                  <a:pt x="1489029" y="746537"/>
                </a:cubicBezTo>
                <a:lnTo>
                  <a:pt x="1489717" y="296291"/>
                </a:lnTo>
                <a:lnTo>
                  <a:pt x="1042936" y="295474"/>
                </a:lnTo>
                <a:cubicBezTo>
                  <a:pt x="1040182" y="295474"/>
                  <a:pt x="1037923" y="293266"/>
                  <a:pt x="1037858" y="290504"/>
                </a:cubicBezTo>
                <a:cubicBezTo>
                  <a:pt x="1034179" y="133602"/>
                  <a:pt x="908387" y="10477"/>
                  <a:pt x="751485" y="10198"/>
                </a:cubicBezTo>
                <a:lnTo>
                  <a:pt x="750990" y="10198"/>
                </a:lnTo>
                <a:cubicBezTo>
                  <a:pt x="594411" y="10198"/>
                  <a:pt x="468554" y="132828"/>
                  <a:pt x="464337" y="289708"/>
                </a:cubicBezTo>
                <a:cubicBezTo>
                  <a:pt x="464251" y="292466"/>
                  <a:pt x="461992" y="294658"/>
                  <a:pt x="459238" y="294656"/>
                </a:cubicBezTo>
                <a:lnTo>
                  <a:pt x="459238" y="294656"/>
                </a:lnTo>
                <a:lnTo>
                  <a:pt x="12543" y="293839"/>
                </a:lnTo>
                <a:lnTo>
                  <a:pt x="11876" y="740513"/>
                </a:lnTo>
                <a:cubicBezTo>
                  <a:pt x="11876" y="743316"/>
                  <a:pt x="9595" y="745590"/>
                  <a:pt x="6798" y="745590"/>
                </a:cubicBezTo>
                <a:lnTo>
                  <a:pt x="6798" y="745590"/>
                </a:lnTo>
                <a:cubicBezTo>
                  <a:pt x="4002" y="745577"/>
                  <a:pt x="1721" y="743295"/>
                  <a:pt x="1743" y="740491"/>
                </a:cubicBezTo>
                <a:cubicBezTo>
                  <a:pt x="1743" y="740491"/>
                  <a:pt x="1743" y="740491"/>
                  <a:pt x="1743" y="740491"/>
                </a:cubicBezTo>
                <a:lnTo>
                  <a:pt x="2410" y="288697"/>
                </a:lnTo>
                <a:cubicBezTo>
                  <a:pt x="2431" y="285889"/>
                  <a:pt x="4711" y="283620"/>
                  <a:pt x="7508" y="283620"/>
                </a:cubicBezTo>
                <a:lnTo>
                  <a:pt x="7508" y="283620"/>
                </a:lnTo>
                <a:lnTo>
                  <a:pt x="454376" y="284437"/>
                </a:lnTo>
                <a:cubicBezTo>
                  <a:pt x="461240" y="124437"/>
                  <a:pt x="590560" y="0"/>
                  <a:pt x="751012" y="0"/>
                </a:cubicBezTo>
                <a:lnTo>
                  <a:pt x="751550" y="0"/>
                </a:lnTo>
                <a:cubicBezTo>
                  <a:pt x="912346" y="280"/>
                  <a:pt x="1041581" y="125190"/>
                  <a:pt x="1047906" y="285276"/>
                </a:cubicBezTo>
                <a:lnTo>
                  <a:pt x="1494751" y="286094"/>
                </a:lnTo>
                <a:cubicBezTo>
                  <a:pt x="1497549" y="286104"/>
                  <a:pt x="1499807" y="288374"/>
                  <a:pt x="1499807" y="291171"/>
                </a:cubicBezTo>
                <a:lnTo>
                  <a:pt x="1499119" y="741524"/>
                </a:lnTo>
                <a:cubicBezTo>
                  <a:pt x="1658668" y="746408"/>
                  <a:pt x="1787407" y="878762"/>
                  <a:pt x="1787149" y="1038913"/>
                </a:cubicBezTo>
                <a:cubicBezTo>
                  <a:pt x="1786890" y="1199063"/>
                  <a:pt x="1657678" y="1330987"/>
                  <a:pt x="1498173" y="1335311"/>
                </a:cubicBezTo>
                <a:lnTo>
                  <a:pt x="1497484" y="1778500"/>
                </a:lnTo>
                <a:cubicBezTo>
                  <a:pt x="1497484" y="1781297"/>
                  <a:pt x="1495204" y="1783578"/>
                  <a:pt x="1492407" y="1783578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3337969" y="4266723"/>
            <a:ext cx="323434" cy="339907"/>
          </a:xfrm>
          <a:custGeom>
            <a:avLst/>
            <a:gdLst>
              <a:gd name="connsiteX0" fmla="*/ 5432 w 240634"/>
              <a:gd name="connsiteY0" fmla="*/ 252890 h 252890"/>
              <a:gd name="connsiteX1" fmla="*/ 1968 w 240634"/>
              <a:gd name="connsiteY1" fmla="*/ 251664 h 252890"/>
              <a:gd name="connsiteX2" fmla="*/ 75 w 240634"/>
              <a:gd name="connsiteY2" fmla="*/ 246587 h 252890"/>
              <a:gd name="connsiteX3" fmla="*/ 40414 w 240634"/>
              <a:gd name="connsiteY3" fmla="*/ 4532 h 252890"/>
              <a:gd name="connsiteX4" fmla="*/ 46653 w 240634"/>
              <a:gd name="connsiteY4" fmla="*/ 75 h 252890"/>
              <a:gd name="connsiteX5" fmla="*/ 49213 w 240634"/>
              <a:gd name="connsiteY5" fmla="*/ 1241 h 252890"/>
              <a:gd name="connsiteX6" fmla="*/ 238666 w 240634"/>
              <a:gd name="connsiteY6" fmla="*/ 157196 h 252890"/>
              <a:gd name="connsiteX7" fmla="*/ 240559 w 240634"/>
              <a:gd name="connsiteY7" fmla="*/ 162273 h 252890"/>
              <a:gd name="connsiteX8" fmla="*/ 237138 w 240634"/>
              <a:gd name="connsiteY8" fmla="*/ 166447 h 252890"/>
              <a:gd name="connsiteX9" fmla="*/ 7325 w 240634"/>
              <a:gd name="connsiteY9" fmla="*/ 252503 h 252890"/>
              <a:gd name="connsiteX10" fmla="*/ 5432 w 240634"/>
              <a:gd name="connsiteY10" fmla="*/ 252890 h 252890"/>
              <a:gd name="connsiteX11" fmla="*/ 49558 w 240634"/>
              <a:gd name="connsiteY11" fmla="*/ 15548 h 252890"/>
              <a:gd name="connsiteX12" fmla="*/ 12295 w 240634"/>
              <a:gd name="connsiteY12" fmla="*/ 239121 h 252890"/>
              <a:gd name="connsiteX13" fmla="*/ 224552 w 240634"/>
              <a:gd name="connsiteY13" fmla="*/ 159519 h 252890"/>
            </a:gdLst>
            <a:rect l="l" t="t" r="r" b="b"/>
            <a:pathLst>
              <a:path w="240634" h="252890">
                <a:moveTo>
                  <a:pt x="5432" y="252890"/>
                </a:moveTo>
                <a:cubicBezTo>
                  <a:pt x="4163" y="252884"/>
                  <a:pt x="2958" y="252454"/>
                  <a:pt x="1968" y="251664"/>
                </a:cubicBezTo>
                <a:cubicBezTo>
                  <a:pt x="484" y="250431"/>
                  <a:pt x="-248" y="248495"/>
                  <a:pt x="75" y="246587"/>
                </a:cubicBezTo>
                <a:lnTo>
                  <a:pt x="40414" y="4532"/>
                </a:lnTo>
                <a:cubicBezTo>
                  <a:pt x="40909" y="1579"/>
                  <a:pt x="43706" y="-418"/>
                  <a:pt x="46653" y="75"/>
                </a:cubicBezTo>
                <a:cubicBezTo>
                  <a:pt x="47599" y="230"/>
                  <a:pt x="48482" y="634"/>
                  <a:pt x="49213" y="1241"/>
                </a:cubicBezTo>
                <a:lnTo>
                  <a:pt x="238666" y="157196"/>
                </a:lnTo>
                <a:cubicBezTo>
                  <a:pt x="240150" y="158431"/>
                  <a:pt x="240882" y="160365"/>
                  <a:pt x="240559" y="162273"/>
                </a:cubicBezTo>
                <a:cubicBezTo>
                  <a:pt x="240258" y="164182"/>
                  <a:pt x="238946" y="165778"/>
                  <a:pt x="237138" y="166447"/>
                </a:cubicBezTo>
                <a:lnTo>
                  <a:pt x="7325" y="252503"/>
                </a:lnTo>
                <a:cubicBezTo>
                  <a:pt x="6723" y="252746"/>
                  <a:pt x="6078" y="252877"/>
                  <a:pt x="5432" y="252890"/>
                </a:cubicBezTo>
                <a:close/>
                <a:moveTo>
                  <a:pt x="49558" y="15548"/>
                </a:moveTo>
                <a:lnTo>
                  <a:pt x="12295" y="239121"/>
                </a:lnTo>
                <a:lnTo>
                  <a:pt x="224552" y="159519"/>
                </a:ln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7246779" y="5183367"/>
            <a:ext cx="242622" cy="273188"/>
          </a:xfrm>
          <a:custGeom>
            <a:avLst/>
            <a:gdLst>
              <a:gd name="connsiteX0" fmla="*/ 175106 w 180510"/>
              <a:gd name="connsiteY0" fmla="*/ 203251 h 203251"/>
              <a:gd name="connsiteX1" fmla="*/ 172546 w 180510"/>
              <a:gd name="connsiteY1" fmla="*/ 202606 h 203251"/>
              <a:gd name="connsiteX2" fmla="*/ 2864 w 180510"/>
              <a:gd name="connsiteY2" fmla="*/ 111666 h 203251"/>
              <a:gd name="connsiteX3" fmla="*/ 648 w 180510"/>
              <a:gd name="connsiteY3" fmla="*/ 104326 h 203251"/>
              <a:gd name="connsiteX4" fmla="*/ 2563 w 180510"/>
              <a:gd name="connsiteY4" fmla="*/ 102286 h 203251"/>
              <a:gd name="connsiteX5" fmla="*/ 166070 w 180510"/>
              <a:gd name="connsiteY5" fmla="*/ 804 h 203251"/>
              <a:gd name="connsiteX6" fmla="*/ 171491 w 180510"/>
              <a:gd name="connsiteY6" fmla="*/ 654 h 203251"/>
              <a:gd name="connsiteX7" fmla="*/ 174331 w 180510"/>
              <a:gd name="connsiteY7" fmla="*/ 5236 h 203251"/>
              <a:gd name="connsiteX8" fmla="*/ 180506 w 180510"/>
              <a:gd name="connsiteY8" fmla="*/ 197722 h 203251"/>
              <a:gd name="connsiteX9" fmla="*/ 177967 w 180510"/>
              <a:gd name="connsiteY9" fmla="*/ 202498 h 203251"/>
              <a:gd name="connsiteX10" fmla="*/ 175106 w 180510"/>
              <a:gd name="connsiteY10" fmla="*/ 203251 h 203251"/>
              <a:gd name="connsiteX11" fmla="*/ 16246 w 180510"/>
              <a:gd name="connsiteY11" fmla="*/ 106438 h 203251"/>
              <a:gd name="connsiteX12" fmla="*/ 169404 w 180510"/>
              <a:gd name="connsiteY12" fmla="*/ 188514 h 203251"/>
              <a:gd name="connsiteX13" fmla="*/ 163897 w 180510"/>
              <a:gd name="connsiteY13" fmla="*/ 14853 h 203251"/>
            </a:gdLst>
            <a:rect l="l" t="t" r="r" b="b"/>
            <a:pathLst>
              <a:path w="180510" h="203251">
                <a:moveTo>
                  <a:pt x="175106" y="203251"/>
                </a:moveTo>
                <a:cubicBezTo>
                  <a:pt x="174202" y="203249"/>
                  <a:pt x="173341" y="203028"/>
                  <a:pt x="172546" y="202606"/>
                </a:cubicBezTo>
                <a:lnTo>
                  <a:pt x="2864" y="111666"/>
                </a:lnTo>
                <a:cubicBezTo>
                  <a:pt x="218" y="110250"/>
                  <a:pt x="-772" y="106963"/>
                  <a:pt x="648" y="104326"/>
                </a:cubicBezTo>
                <a:cubicBezTo>
                  <a:pt x="1100" y="103491"/>
                  <a:pt x="1767" y="102787"/>
                  <a:pt x="2563" y="102286"/>
                </a:cubicBezTo>
                <a:lnTo>
                  <a:pt x="166070" y="804"/>
                </a:lnTo>
                <a:cubicBezTo>
                  <a:pt x="167726" y="-211"/>
                  <a:pt x="169792" y="-269"/>
                  <a:pt x="171491" y="654"/>
                </a:cubicBezTo>
                <a:cubicBezTo>
                  <a:pt x="173191" y="1559"/>
                  <a:pt x="174288" y="3308"/>
                  <a:pt x="174331" y="5236"/>
                </a:cubicBezTo>
                <a:lnTo>
                  <a:pt x="180506" y="197722"/>
                </a:lnTo>
                <a:cubicBezTo>
                  <a:pt x="180592" y="199656"/>
                  <a:pt x="179623" y="201481"/>
                  <a:pt x="177967" y="202498"/>
                </a:cubicBezTo>
                <a:cubicBezTo>
                  <a:pt x="177106" y="203006"/>
                  <a:pt x="176117" y="203266"/>
                  <a:pt x="175106" y="203251"/>
                </a:cubicBezTo>
                <a:close/>
                <a:moveTo>
                  <a:pt x="16246" y="106438"/>
                </a:moveTo>
                <a:lnTo>
                  <a:pt x="169404" y="188514"/>
                </a:lnTo>
                <a:lnTo>
                  <a:pt x="163897" y="14853"/>
                </a:ln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10378217" y="3715845"/>
            <a:ext cx="310901" cy="343626"/>
          </a:xfrm>
          <a:custGeom>
            <a:avLst/>
            <a:gdLst>
              <a:gd name="connsiteX0" fmla="*/ 209117 w 231310"/>
              <a:gd name="connsiteY0" fmla="*/ 255657 h 255657"/>
              <a:gd name="connsiteX1" fmla="*/ 206083 w 231310"/>
              <a:gd name="connsiteY1" fmla="*/ 254754 h 255657"/>
              <a:gd name="connsiteX2" fmla="*/ 2410 w 231310"/>
              <a:gd name="connsiteY2" fmla="*/ 117881 h 255657"/>
              <a:gd name="connsiteX3" fmla="*/ 904 w 231310"/>
              <a:gd name="connsiteY3" fmla="*/ 110394 h 255657"/>
              <a:gd name="connsiteX4" fmla="*/ 3055 w 231310"/>
              <a:gd name="connsiteY4" fmla="*/ 108523 h 255657"/>
              <a:gd name="connsiteX5" fmla="*/ 223510 w 231310"/>
              <a:gd name="connsiteY5" fmla="*/ 565 h 255657"/>
              <a:gd name="connsiteX6" fmla="*/ 230738 w 231310"/>
              <a:gd name="connsiteY6" fmla="*/ 2998 h 255657"/>
              <a:gd name="connsiteX7" fmla="*/ 231298 w 231310"/>
              <a:gd name="connsiteY7" fmla="*/ 5793 h 255657"/>
              <a:gd name="connsiteX8" fmla="*/ 214603 w 231310"/>
              <a:gd name="connsiteY8" fmla="*/ 250623 h 255657"/>
              <a:gd name="connsiteX9" fmla="*/ 209203 w 231310"/>
              <a:gd name="connsiteY9" fmla="*/ 255657 h 255657"/>
              <a:gd name="connsiteX10" fmla="*/ 16222 w 231310"/>
              <a:gd name="connsiteY10" fmla="*/ 114116 h 255657"/>
              <a:gd name="connsiteX11" fmla="*/ 204363 w 231310"/>
              <a:gd name="connsiteY11" fmla="*/ 240533 h 255657"/>
              <a:gd name="connsiteX12" fmla="*/ 219766 w 231310"/>
              <a:gd name="connsiteY12" fmla="*/ 14399 h 255657"/>
            </a:gdLst>
            <a:rect l="l" t="t" r="r" b="b"/>
            <a:pathLst>
              <a:path w="231310" h="255657">
                <a:moveTo>
                  <a:pt x="209117" y="255657"/>
                </a:moveTo>
                <a:cubicBezTo>
                  <a:pt x="208042" y="255657"/>
                  <a:pt x="206987" y="255343"/>
                  <a:pt x="206083" y="254754"/>
                </a:cubicBezTo>
                <a:lnTo>
                  <a:pt x="2410" y="117881"/>
                </a:lnTo>
                <a:cubicBezTo>
                  <a:pt x="-64" y="116229"/>
                  <a:pt x="-753" y="112877"/>
                  <a:pt x="904" y="110394"/>
                </a:cubicBezTo>
                <a:cubicBezTo>
                  <a:pt x="1442" y="109590"/>
                  <a:pt x="2174" y="108942"/>
                  <a:pt x="3055" y="108523"/>
                </a:cubicBezTo>
                <a:lnTo>
                  <a:pt x="223510" y="565"/>
                </a:lnTo>
                <a:cubicBezTo>
                  <a:pt x="226178" y="-762"/>
                  <a:pt x="229426" y="329"/>
                  <a:pt x="230738" y="2998"/>
                </a:cubicBezTo>
                <a:cubicBezTo>
                  <a:pt x="231169" y="3865"/>
                  <a:pt x="231362" y="4829"/>
                  <a:pt x="231298" y="5793"/>
                </a:cubicBezTo>
                <a:lnTo>
                  <a:pt x="214603" y="250623"/>
                </a:lnTo>
                <a:cubicBezTo>
                  <a:pt x="214431" y="253471"/>
                  <a:pt x="212065" y="255685"/>
                  <a:pt x="209203" y="255657"/>
                </a:cubicBezTo>
                <a:close/>
                <a:moveTo>
                  <a:pt x="16222" y="114116"/>
                </a:moveTo>
                <a:lnTo>
                  <a:pt x="204363" y="240533"/>
                </a:lnTo>
                <a:lnTo>
                  <a:pt x="219766" y="14399"/>
                </a:ln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797260" y="5384464"/>
            <a:ext cx="113543" cy="112490"/>
          </a:xfrm>
          <a:custGeom>
            <a:avLst/>
            <a:gdLst>
              <a:gd name="connsiteX0" fmla="*/ 5432 w 84476"/>
              <a:gd name="connsiteY0" fmla="*/ 83692 h 83692"/>
              <a:gd name="connsiteX1" fmla="*/ 1581 w 84476"/>
              <a:gd name="connsiteY1" fmla="*/ 82100 h 83692"/>
              <a:gd name="connsiteX2" fmla="*/ 1581 w 84476"/>
              <a:gd name="connsiteY2" fmla="*/ 74441 h 83692"/>
              <a:gd name="connsiteX3" fmla="*/ 75074 w 84476"/>
              <a:gd name="connsiteY3" fmla="*/ 1745 h 83692"/>
              <a:gd name="connsiteX4" fmla="*/ 82732 w 84476"/>
              <a:gd name="connsiteY4" fmla="*/ 1436 h 83692"/>
              <a:gd name="connsiteX5" fmla="*/ 83034 w 84476"/>
              <a:gd name="connsiteY5" fmla="*/ 9097 h 83692"/>
              <a:gd name="connsiteX6" fmla="*/ 82689 w 84476"/>
              <a:gd name="connsiteY6" fmla="*/ 9447 h 83692"/>
              <a:gd name="connsiteX7" fmla="*/ 9176 w 84476"/>
              <a:gd name="connsiteY7" fmla="*/ 82143 h 83692"/>
              <a:gd name="connsiteX8" fmla="*/ 5432 w 84476"/>
              <a:gd name="connsiteY8" fmla="*/ 83692 h 83692"/>
            </a:gdLst>
            <a:rect l="l" t="t" r="r" b="b"/>
            <a:pathLst>
              <a:path w="84476" h="83692">
                <a:moveTo>
                  <a:pt x="5432" y="83692"/>
                </a:moveTo>
                <a:cubicBezTo>
                  <a:pt x="3991" y="83686"/>
                  <a:pt x="2614" y="83116"/>
                  <a:pt x="1581" y="82100"/>
                </a:cubicBezTo>
                <a:cubicBezTo>
                  <a:pt x="-527" y="79983"/>
                  <a:pt x="-527" y="76558"/>
                  <a:pt x="1581" y="74441"/>
                </a:cubicBezTo>
                <a:lnTo>
                  <a:pt x="75074" y="1745"/>
                </a:lnTo>
                <a:cubicBezTo>
                  <a:pt x="77096" y="-455"/>
                  <a:pt x="80538" y="-593"/>
                  <a:pt x="82732" y="1436"/>
                </a:cubicBezTo>
                <a:cubicBezTo>
                  <a:pt x="84927" y="3467"/>
                  <a:pt x="85077" y="6896"/>
                  <a:pt x="83034" y="9097"/>
                </a:cubicBezTo>
                <a:cubicBezTo>
                  <a:pt x="82926" y="9219"/>
                  <a:pt x="82818" y="9336"/>
                  <a:pt x="82689" y="9447"/>
                </a:cubicBezTo>
                <a:lnTo>
                  <a:pt x="9176" y="82143"/>
                </a:lnTo>
                <a:cubicBezTo>
                  <a:pt x="8165" y="83124"/>
                  <a:pt x="6831" y="83679"/>
                  <a:pt x="5432" y="83692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309391" y="5572748"/>
            <a:ext cx="411381" cy="407202"/>
          </a:xfrm>
          <a:custGeom>
            <a:avLst/>
            <a:gdLst>
              <a:gd name="connsiteX0" fmla="*/ 5379 w 306067"/>
              <a:gd name="connsiteY0" fmla="*/ 302959 h 302958"/>
              <a:gd name="connsiteX1" fmla="*/ 1 w 306067"/>
              <a:gd name="connsiteY1" fmla="*/ 297455 h 302958"/>
              <a:gd name="connsiteX2" fmla="*/ 1571 w 306067"/>
              <a:gd name="connsiteY2" fmla="*/ 293686 h 302958"/>
              <a:gd name="connsiteX3" fmla="*/ 296851 w 306067"/>
              <a:gd name="connsiteY3" fmla="*/ 1568 h 302958"/>
              <a:gd name="connsiteX4" fmla="*/ 304489 w 306067"/>
              <a:gd name="connsiteY4" fmla="*/ 1601 h 302958"/>
              <a:gd name="connsiteX5" fmla="*/ 304467 w 306067"/>
              <a:gd name="connsiteY5" fmla="*/ 9249 h 302958"/>
              <a:gd name="connsiteX6" fmla="*/ 9187 w 306067"/>
              <a:gd name="connsiteY6" fmla="*/ 301388 h 302958"/>
              <a:gd name="connsiteX7" fmla="*/ 5379 w 306067"/>
              <a:gd name="connsiteY7" fmla="*/ 302959 h 302958"/>
            </a:gdLst>
            <a:rect l="l" t="t" r="r" b="b"/>
            <a:pathLst>
              <a:path w="306067" h="302958">
                <a:moveTo>
                  <a:pt x="5379" y="302959"/>
                </a:moveTo>
                <a:cubicBezTo>
                  <a:pt x="2367" y="302926"/>
                  <a:pt x="-43" y="300463"/>
                  <a:pt x="1" y="297455"/>
                </a:cubicBezTo>
                <a:cubicBezTo>
                  <a:pt x="22" y="296042"/>
                  <a:pt x="581" y="294691"/>
                  <a:pt x="1571" y="293686"/>
                </a:cubicBezTo>
                <a:lnTo>
                  <a:pt x="296851" y="1568"/>
                </a:lnTo>
                <a:cubicBezTo>
                  <a:pt x="298981" y="-536"/>
                  <a:pt x="302402" y="-521"/>
                  <a:pt x="304489" y="1601"/>
                </a:cubicBezTo>
                <a:cubicBezTo>
                  <a:pt x="306597" y="3722"/>
                  <a:pt x="306597" y="7145"/>
                  <a:pt x="304467" y="9249"/>
                </a:cubicBezTo>
                <a:lnTo>
                  <a:pt x="9187" y="301388"/>
                </a:lnTo>
                <a:cubicBezTo>
                  <a:pt x="8176" y="302391"/>
                  <a:pt x="6799" y="302954"/>
                  <a:pt x="5379" y="302959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575237" y="5464360"/>
            <a:ext cx="411648" cy="407441"/>
          </a:xfrm>
          <a:custGeom>
            <a:avLst/>
            <a:gdLst>
              <a:gd name="connsiteX0" fmla="*/ 5411 w 306265"/>
              <a:gd name="connsiteY0" fmla="*/ 303135 h 303135"/>
              <a:gd name="connsiteX1" fmla="*/ 1581 w 306265"/>
              <a:gd name="connsiteY1" fmla="*/ 301522 h 303135"/>
              <a:gd name="connsiteX2" fmla="*/ 1581 w 306265"/>
              <a:gd name="connsiteY2" fmla="*/ 293863 h 303135"/>
              <a:gd name="connsiteX3" fmla="*/ 296861 w 306265"/>
              <a:gd name="connsiteY3" fmla="*/ 1745 h 303135"/>
              <a:gd name="connsiteX4" fmla="*/ 304520 w 306265"/>
              <a:gd name="connsiteY4" fmla="*/ 1436 h 303135"/>
              <a:gd name="connsiteX5" fmla="*/ 304822 w 306265"/>
              <a:gd name="connsiteY5" fmla="*/ 9097 h 303135"/>
              <a:gd name="connsiteX6" fmla="*/ 304477 w 306265"/>
              <a:gd name="connsiteY6" fmla="*/ 9448 h 303135"/>
              <a:gd name="connsiteX7" fmla="*/ 9219 w 306265"/>
              <a:gd name="connsiteY7" fmla="*/ 301565 h 303135"/>
              <a:gd name="connsiteX8" fmla="*/ 5411 w 306265"/>
              <a:gd name="connsiteY8" fmla="*/ 303135 h 303135"/>
            </a:gdLst>
            <a:rect l="l" t="t" r="r" b="b"/>
            <a:pathLst>
              <a:path w="306265" h="303135">
                <a:moveTo>
                  <a:pt x="5411" y="303135"/>
                </a:moveTo>
                <a:cubicBezTo>
                  <a:pt x="3970" y="303138"/>
                  <a:pt x="2592" y="302555"/>
                  <a:pt x="1581" y="301522"/>
                </a:cubicBezTo>
                <a:cubicBezTo>
                  <a:pt x="-527" y="299405"/>
                  <a:pt x="-527" y="295980"/>
                  <a:pt x="1581" y="293863"/>
                </a:cubicBezTo>
                <a:lnTo>
                  <a:pt x="296861" y="1745"/>
                </a:lnTo>
                <a:cubicBezTo>
                  <a:pt x="298884" y="-455"/>
                  <a:pt x="302326" y="-593"/>
                  <a:pt x="304520" y="1436"/>
                </a:cubicBezTo>
                <a:cubicBezTo>
                  <a:pt x="306715" y="3467"/>
                  <a:pt x="306866" y="6896"/>
                  <a:pt x="304822" y="9097"/>
                </a:cubicBezTo>
                <a:cubicBezTo>
                  <a:pt x="304714" y="9219"/>
                  <a:pt x="304607" y="9336"/>
                  <a:pt x="304477" y="9448"/>
                </a:cubicBezTo>
                <a:lnTo>
                  <a:pt x="9219" y="301565"/>
                </a:lnTo>
                <a:cubicBezTo>
                  <a:pt x="8208" y="302576"/>
                  <a:pt x="6831" y="303140"/>
                  <a:pt x="5411" y="303135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6894227" y="4716347"/>
            <a:ext cx="113140" cy="112048"/>
          </a:xfrm>
          <a:custGeom>
            <a:avLst/>
            <a:gdLst>
              <a:gd name="connsiteX0" fmla="*/ 5422 w 84176"/>
              <a:gd name="connsiteY0" fmla="*/ 83364 h 83363"/>
              <a:gd name="connsiteX1" fmla="*/ 0 w 84176"/>
              <a:gd name="connsiteY1" fmla="*/ 77934 h 83363"/>
              <a:gd name="connsiteX2" fmla="*/ 1614 w 84176"/>
              <a:gd name="connsiteY2" fmla="*/ 74091 h 83363"/>
              <a:gd name="connsiteX3" fmla="*/ 75127 w 84176"/>
              <a:gd name="connsiteY3" fmla="*/ 1395 h 83363"/>
              <a:gd name="connsiteX4" fmla="*/ 82786 w 84176"/>
              <a:gd name="connsiteY4" fmla="*/ 1791 h 83363"/>
              <a:gd name="connsiteX5" fmla="*/ 82743 w 84176"/>
              <a:gd name="connsiteY5" fmla="*/ 9097 h 83363"/>
              <a:gd name="connsiteX6" fmla="*/ 9230 w 84176"/>
              <a:gd name="connsiteY6" fmla="*/ 81793 h 83363"/>
              <a:gd name="connsiteX7" fmla="*/ 5422 w 84176"/>
              <a:gd name="connsiteY7" fmla="*/ 83364 h 83363"/>
            </a:gdLst>
            <a:rect l="l" t="t" r="r" b="b"/>
            <a:pathLst>
              <a:path w="84176" h="83363">
                <a:moveTo>
                  <a:pt x="5422" y="83364"/>
                </a:moveTo>
                <a:cubicBezTo>
                  <a:pt x="2431" y="83360"/>
                  <a:pt x="0" y="80929"/>
                  <a:pt x="0" y="77934"/>
                </a:cubicBezTo>
                <a:cubicBezTo>
                  <a:pt x="0" y="76490"/>
                  <a:pt x="581" y="75107"/>
                  <a:pt x="1614" y="74091"/>
                </a:cubicBezTo>
                <a:lnTo>
                  <a:pt x="75127" y="1395"/>
                </a:lnTo>
                <a:cubicBezTo>
                  <a:pt x="77343" y="-610"/>
                  <a:pt x="80785" y="-433"/>
                  <a:pt x="82786" y="1791"/>
                </a:cubicBezTo>
                <a:cubicBezTo>
                  <a:pt x="84658" y="3872"/>
                  <a:pt x="84636" y="7039"/>
                  <a:pt x="82743" y="9097"/>
                </a:cubicBezTo>
                <a:lnTo>
                  <a:pt x="9230" y="81793"/>
                </a:lnTo>
                <a:cubicBezTo>
                  <a:pt x="8219" y="82802"/>
                  <a:pt x="6841" y="83368"/>
                  <a:pt x="5422" y="83364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6406199" y="4904161"/>
            <a:ext cx="411410" cy="407202"/>
          </a:xfrm>
          <a:custGeom>
            <a:avLst/>
            <a:gdLst>
              <a:gd name="connsiteX0" fmla="*/ 5422 w 306088"/>
              <a:gd name="connsiteY0" fmla="*/ 302958 h 302958"/>
              <a:gd name="connsiteX1" fmla="*/ 0 w 306088"/>
              <a:gd name="connsiteY1" fmla="*/ 297528 h 302958"/>
              <a:gd name="connsiteX2" fmla="*/ 1614 w 306088"/>
              <a:gd name="connsiteY2" fmla="*/ 293686 h 302958"/>
              <a:gd name="connsiteX3" fmla="*/ 296872 w 306088"/>
              <a:gd name="connsiteY3" fmla="*/ 1568 h 302958"/>
              <a:gd name="connsiteX4" fmla="*/ 304510 w 306088"/>
              <a:gd name="connsiteY4" fmla="*/ 1601 h 302958"/>
              <a:gd name="connsiteX5" fmla="*/ 304488 w 306088"/>
              <a:gd name="connsiteY5" fmla="*/ 9249 h 302958"/>
              <a:gd name="connsiteX6" fmla="*/ 9230 w 306088"/>
              <a:gd name="connsiteY6" fmla="*/ 301388 h 302958"/>
              <a:gd name="connsiteX7" fmla="*/ 5422 w 306088"/>
              <a:gd name="connsiteY7" fmla="*/ 302958 h 302958"/>
            </a:gdLst>
            <a:rect l="l" t="t" r="r" b="b"/>
            <a:pathLst>
              <a:path w="306088" h="302958">
                <a:moveTo>
                  <a:pt x="5422" y="302958"/>
                </a:moveTo>
                <a:cubicBezTo>
                  <a:pt x="2431" y="302954"/>
                  <a:pt x="0" y="300523"/>
                  <a:pt x="0" y="297528"/>
                </a:cubicBezTo>
                <a:cubicBezTo>
                  <a:pt x="0" y="296085"/>
                  <a:pt x="581" y="294701"/>
                  <a:pt x="1614" y="293686"/>
                </a:cubicBezTo>
                <a:lnTo>
                  <a:pt x="296872" y="1568"/>
                </a:lnTo>
                <a:cubicBezTo>
                  <a:pt x="299002" y="-536"/>
                  <a:pt x="302423" y="-521"/>
                  <a:pt x="304510" y="1601"/>
                </a:cubicBezTo>
                <a:cubicBezTo>
                  <a:pt x="306618" y="3722"/>
                  <a:pt x="306618" y="7145"/>
                  <a:pt x="304488" y="9249"/>
                </a:cubicBezTo>
                <a:lnTo>
                  <a:pt x="9230" y="301388"/>
                </a:lnTo>
                <a:cubicBezTo>
                  <a:pt x="8219" y="302395"/>
                  <a:pt x="6841" y="302958"/>
                  <a:pt x="5422" y="302958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6672061" y="4795889"/>
            <a:ext cx="411662" cy="407441"/>
          </a:xfrm>
          <a:custGeom>
            <a:avLst/>
            <a:gdLst>
              <a:gd name="connsiteX0" fmla="*/ 5443 w 306275"/>
              <a:gd name="connsiteY0" fmla="*/ 303136 h 303135"/>
              <a:gd name="connsiteX1" fmla="*/ 1592 w 306275"/>
              <a:gd name="connsiteY1" fmla="*/ 301543 h 303135"/>
              <a:gd name="connsiteX2" fmla="*/ 1571 w 306275"/>
              <a:gd name="connsiteY2" fmla="*/ 293906 h 303135"/>
              <a:gd name="connsiteX3" fmla="*/ 1592 w 306275"/>
              <a:gd name="connsiteY3" fmla="*/ 293885 h 303135"/>
              <a:gd name="connsiteX4" fmla="*/ 296872 w 306275"/>
              <a:gd name="connsiteY4" fmla="*/ 1745 h 303135"/>
              <a:gd name="connsiteX5" fmla="*/ 304531 w 306275"/>
              <a:gd name="connsiteY5" fmla="*/ 1436 h 303135"/>
              <a:gd name="connsiteX6" fmla="*/ 304833 w 306275"/>
              <a:gd name="connsiteY6" fmla="*/ 9097 h 303135"/>
              <a:gd name="connsiteX7" fmla="*/ 304488 w 306275"/>
              <a:gd name="connsiteY7" fmla="*/ 9447 h 303135"/>
              <a:gd name="connsiteX8" fmla="*/ 9359 w 306275"/>
              <a:gd name="connsiteY8" fmla="*/ 301479 h 303135"/>
              <a:gd name="connsiteX9" fmla="*/ 5443 w 306275"/>
              <a:gd name="connsiteY9" fmla="*/ 303136 h 303135"/>
            </a:gdLst>
            <a:rect l="l" t="t" r="r" b="b"/>
            <a:pathLst>
              <a:path w="306275" h="303135">
                <a:moveTo>
                  <a:pt x="5443" y="303136"/>
                </a:moveTo>
                <a:cubicBezTo>
                  <a:pt x="4002" y="303131"/>
                  <a:pt x="2625" y="302559"/>
                  <a:pt x="1592" y="301543"/>
                </a:cubicBezTo>
                <a:cubicBezTo>
                  <a:pt x="-516" y="299442"/>
                  <a:pt x="-538" y="296021"/>
                  <a:pt x="1571" y="293906"/>
                </a:cubicBezTo>
                <a:cubicBezTo>
                  <a:pt x="1571" y="293899"/>
                  <a:pt x="1592" y="293891"/>
                  <a:pt x="1592" y="293885"/>
                </a:cubicBezTo>
                <a:lnTo>
                  <a:pt x="296872" y="1745"/>
                </a:lnTo>
                <a:cubicBezTo>
                  <a:pt x="298895" y="-455"/>
                  <a:pt x="302337" y="-593"/>
                  <a:pt x="304531" y="1436"/>
                </a:cubicBezTo>
                <a:cubicBezTo>
                  <a:pt x="306726" y="3467"/>
                  <a:pt x="306876" y="6896"/>
                  <a:pt x="304833" y="9097"/>
                </a:cubicBezTo>
                <a:cubicBezTo>
                  <a:pt x="304725" y="9219"/>
                  <a:pt x="304617" y="9336"/>
                  <a:pt x="304488" y="9447"/>
                </a:cubicBezTo>
                <a:lnTo>
                  <a:pt x="9359" y="301479"/>
                </a:lnTo>
                <a:cubicBezTo>
                  <a:pt x="8348" y="302548"/>
                  <a:pt x="6928" y="303146"/>
                  <a:pt x="5443" y="303136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11540783" y="5316278"/>
            <a:ext cx="113403" cy="112257"/>
          </a:xfrm>
          <a:custGeom>
            <a:avLst/>
            <a:gdLst>
              <a:gd name="connsiteX0" fmla="*/ 5422 w 84372"/>
              <a:gd name="connsiteY0" fmla="*/ 83519 h 83519"/>
              <a:gd name="connsiteX1" fmla="*/ 0 w 84372"/>
              <a:gd name="connsiteY1" fmla="*/ 78141 h 83519"/>
              <a:gd name="connsiteX2" fmla="*/ 1614 w 84372"/>
              <a:gd name="connsiteY2" fmla="*/ 74268 h 83519"/>
              <a:gd name="connsiteX3" fmla="*/ 75127 w 84372"/>
              <a:gd name="connsiteY3" fmla="*/ 1572 h 83519"/>
              <a:gd name="connsiteX4" fmla="*/ 82786 w 84372"/>
              <a:gd name="connsiteY4" fmla="*/ 1605 h 83519"/>
              <a:gd name="connsiteX5" fmla="*/ 82764 w 84372"/>
              <a:gd name="connsiteY5" fmla="*/ 9274 h 83519"/>
              <a:gd name="connsiteX6" fmla="*/ 9230 w 84372"/>
              <a:gd name="connsiteY6" fmla="*/ 81970 h 83519"/>
              <a:gd name="connsiteX7" fmla="*/ 5422 w 84372"/>
              <a:gd name="connsiteY7" fmla="*/ 83519 h 83519"/>
            </a:gdLst>
            <a:rect l="l" t="t" r="r" b="b"/>
            <a:pathLst>
              <a:path w="84372" h="83519">
                <a:moveTo>
                  <a:pt x="5422" y="83519"/>
                </a:moveTo>
                <a:cubicBezTo>
                  <a:pt x="2431" y="83532"/>
                  <a:pt x="21" y="81125"/>
                  <a:pt x="0" y="78141"/>
                </a:cubicBezTo>
                <a:cubicBezTo>
                  <a:pt x="0" y="76687"/>
                  <a:pt x="581" y="75288"/>
                  <a:pt x="1614" y="74268"/>
                </a:cubicBezTo>
                <a:lnTo>
                  <a:pt x="75127" y="1572"/>
                </a:lnTo>
                <a:cubicBezTo>
                  <a:pt x="77256" y="-536"/>
                  <a:pt x="80678" y="-523"/>
                  <a:pt x="82786" y="1605"/>
                </a:cubicBezTo>
                <a:cubicBezTo>
                  <a:pt x="84915" y="3733"/>
                  <a:pt x="84894" y="7166"/>
                  <a:pt x="82764" y="9274"/>
                </a:cubicBezTo>
                <a:lnTo>
                  <a:pt x="9230" y="81970"/>
                </a:lnTo>
                <a:cubicBezTo>
                  <a:pt x="8218" y="82966"/>
                  <a:pt x="6841" y="83524"/>
                  <a:pt x="5422" y="83519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11052870" y="5504330"/>
            <a:ext cx="411413" cy="407175"/>
          </a:xfrm>
          <a:custGeom>
            <a:avLst/>
            <a:gdLst>
              <a:gd name="connsiteX0" fmla="*/ 5422 w 306090"/>
              <a:gd name="connsiteY0" fmla="*/ 302937 h 302937"/>
              <a:gd name="connsiteX1" fmla="*/ 0 w 306090"/>
              <a:gd name="connsiteY1" fmla="*/ 297515 h 302937"/>
              <a:gd name="connsiteX2" fmla="*/ 1591 w 306090"/>
              <a:gd name="connsiteY2" fmla="*/ 293686 h 302937"/>
              <a:gd name="connsiteX3" fmla="*/ 296872 w 306090"/>
              <a:gd name="connsiteY3" fmla="*/ 1568 h 302937"/>
              <a:gd name="connsiteX4" fmla="*/ 304531 w 306090"/>
              <a:gd name="connsiteY4" fmla="*/ 1601 h 302937"/>
              <a:gd name="connsiteX5" fmla="*/ 304488 w 306090"/>
              <a:gd name="connsiteY5" fmla="*/ 9249 h 302937"/>
              <a:gd name="connsiteX6" fmla="*/ 9230 w 306090"/>
              <a:gd name="connsiteY6" fmla="*/ 301367 h 302937"/>
              <a:gd name="connsiteX7" fmla="*/ 5422 w 306090"/>
              <a:gd name="connsiteY7" fmla="*/ 302937 h 302937"/>
            </a:gdLst>
            <a:rect l="l" t="t" r="r" b="b"/>
            <a:pathLst>
              <a:path w="306090" h="302937">
                <a:moveTo>
                  <a:pt x="5422" y="302937"/>
                </a:moveTo>
                <a:cubicBezTo>
                  <a:pt x="2431" y="302937"/>
                  <a:pt x="0" y="300506"/>
                  <a:pt x="0" y="297515"/>
                </a:cubicBezTo>
                <a:cubicBezTo>
                  <a:pt x="0" y="296074"/>
                  <a:pt x="581" y="294697"/>
                  <a:pt x="1591" y="293686"/>
                </a:cubicBezTo>
                <a:lnTo>
                  <a:pt x="296872" y="1568"/>
                </a:lnTo>
                <a:cubicBezTo>
                  <a:pt x="299002" y="-536"/>
                  <a:pt x="302422" y="-521"/>
                  <a:pt x="304531" y="1601"/>
                </a:cubicBezTo>
                <a:cubicBezTo>
                  <a:pt x="306618" y="3722"/>
                  <a:pt x="306618" y="7145"/>
                  <a:pt x="304488" y="9249"/>
                </a:cubicBezTo>
                <a:lnTo>
                  <a:pt x="9230" y="301367"/>
                </a:lnTo>
                <a:cubicBezTo>
                  <a:pt x="8218" y="302378"/>
                  <a:pt x="6841" y="302937"/>
                  <a:pt x="5422" y="30293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11318759" y="5396174"/>
            <a:ext cx="411450" cy="407208"/>
          </a:xfrm>
          <a:custGeom>
            <a:avLst/>
            <a:gdLst>
              <a:gd name="connsiteX0" fmla="*/ 5422 w 306118"/>
              <a:gd name="connsiteY0" fmla="*/ 302963 h 302962"/>
              <a:gd name="connsiteX1" fmla="*/ 0 w 306118"/>
              <a:gd name="connsiteY1" fmla="*/ 297541 h 302962"/>
              <a:gd name="connsiteX2" fmla="*/ 1614 w 306118"/>
              <a:gd name="connsiteY2" fmla="*/ 293690 h 302962"/>
              <a:gd name="connsiteX3" fmla="*/ 296873 w 306118"/>
              <a:gd name="connsiteY3" fmla="*/ 1572 h 302962"/>
              <a:gd name="connsiteX4" fmla="*/ 304532 w 306118"/>
              <a:gd name="connsiteY4" fmla="*/ 1605 h 302962"/>
              <a:gd name="connsiteX5" fmla="*/ 304510 w 306118"/>
              <a:gd name="connsiteY5" fmla="*/ 9274 h 302962"/>
              <a:gd name="connsiteX6" fmla="*/ 9230 w 306118"/>
              <a:gd name="connsiteY6" fmla="*/ 301392 h 302962"/>
              <a:gd name="connsiteX7" fmla="*/ 5422 w 306118"/>
              <a:gd name="connsiteY7" fmla="*/ 302963 h 302962"/>
            </a:gdLst>
            <a:rect l="l" t="t" r="r" b="b"/>
            <a:pathLst>
              <a:path w="306118" h="302962">
                <a:moveTo>
                  <a:pt x="5422" y="302963"/>
                </a:moveTo>
                <a:cubicBezTo>
                  <a:pt x="2432" y="302963"/>
                  <a:pt x="0" y="300531"/>
                  <a:pt x="0" y="297541"/>
                </a:cubicBezTo>
                <a:cubicBezTo>
                  <a:pt x="0" y="296100"/>
                  <a:pt x="581" y="294701"/>
                  <a:pt x="1614" y="293690"/>
                </a:cubicBezTo>
                <a:lnTo>
                  <a:pt x="296873" y="1572"/>
                </a:lnTo>
                <a:cubicBezTo>
                  <a:pt x="299002" y="-536"/>
                  <a:pt x="302423" y="-523"/>
                  <a:pt x="304532" y="1605"/>
                </a:cubicBezTo>
                <a:cubicBezTo>
                  <a:pt x="306661" y="3733"/>
                  <a:pt x="306640" y="7166"/>
                  <a:pt x="304510" y="9274"/>
                </a:cubicBezTo>
                <a:lnTo>
                  <a:pt x="9230" y="301392"/>
                </a:lnTo>
                <a:cubicBezTo>
                  <a:pt x="8219" y="302403"/>
                  <a:pt x="6842" y="302963"/>
                  <a:pt x="5422" y="302963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9736287" y="5554817"/>
            <a:ext cx="411443" cy="407175"/>
          </a:xfrm>
          <a:custGeom>
            <a:avLst/>
            <a:gdLst>
              <a:gd name="connsiteX0" fmla="*/ 5422 w 306112"/>
              <a:gd name="connsiteY0" fmla="*/ 302937 h 302937"/>
              <a:gd name="connsiteX1" fmla="*/ 0 w 306112"/>
              <a:gd name="connsiteY1" fmla="*/ 297558 h 302937"/>
              <a:gd name="connsiteX2" fmla="*/ 1614 w 306112"/>
              <a:gd name="connsiteY2" fmla="*/ 293686 h 302937"/>
              <a:gd name="connsiteX3" fmla="*/ 296894 w 306112"/>
              <a:gd name="connsiteY3" fmla="*/ 1568 h 302937"/>
              <a:gd name="connsiteX4" fmla="*/ 304553 w 306112"/>
              <a:gd name="connsiteY4" fmla="*/ 1601 h 302937"/>
              <a:gd name="connsiteX5" fmla="*/ 304510 w 306112"/>
              <a:gd name="connsiteY5" fmla="*/ 9249 h 302937"/>
              <a:gd name="connsiteX6" fmla="*/ 9230 w 306112"/>
              <a:gd name="connsiteY6" fmla="*/ 301366 h 302937"/>
              <a:gd name="connsiteX7" fmla="*/ 5422 w 306112"/>
              <a:gd name="connsiteY7" fmla="*/ 302937 h 302937"/>
            </a:gdLst>
            <a:rect l="l" t="t" r="r" b="b"/>
            <a:pathLst>
              <a:path w="306112" h="302937">
                <a:moveTo>
                  <a:pt x="5422" y="302937"/>
                </a:moveTo>
                <a:cubicBezTo>
                  <a:pt x="2432" y="302958"/>
                  <a:pt x="22" y="300549"/>
                  <a:pt x="0" y="297558"/>
                </a:cubicBezTo>
                <a:cubicBezTo>
                  <a:pt x="0" y="296096"/>
                  <a:pt x="581" y="294697"/>
                  <a:pt x="1614" y="293686"/>
                </a:cubicBezTo>
                <a:lnTo>
                  <a:pt x="296894" y="1568"/>
                </a:lnTo>
                <a:cubicBezTo>
                  <a:pt x="299024" y="-536"/>
                  <a:pt x="302444" y="-521"/>
                  <a:pt x="304553" y="1601"/>
                </a:cubicBezTo>
                <a:cubicBezTo>
                  <a:pt x="306640" y="3722"/>
                  <a:pt x="306640" y="7145"/>
                  <a:pt x="304510" y="9249"/>
                </a:cubicBezTo>
                <a:lnTo>
                  <a:pt x="9230" y="301366"/>
                </a:lnTo>
                <a:cubicBezTo>
                  <a:pt x="8219" y="302378"/>
                  <a:pt x="6842" y="302937"/>
                  <a:pt x="5422" y="30293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1398327" y="4521389"/>
            <a:ext cx="411185" cy="406970"/>
          </a:xfrm>
          <a:custGeom>
            <a:avLst/>
            <a:gdLst>
              <a:gd name="connsiteX0" fmla="*/ 5443 w 305921"/>
              <a:gd name="connsiteY0" fmla="*/ 302786 h 302785"/>
              <a:gd name="connsiteX1" fmla="*/ 1592 w 305921"/>
              <a:gd name="connsiteY1" fmla="*/ 301193 h 302785"/>
              <a:gd name="connsiteX2" fmla="*/ 1571 w 305921"/>
              <a:gd name="connsiteY2" fmla="*/ 293556 h 302785"/>
              <a:gd name="connsiteX3" fmla="*/ 1592 w 305921"/>
              <a:gd name="connsiteY3" fmla="*/ 293534 h 302785"/>
              <a:gd name="connsiteX4" fmla="*/ 296872 w 305921"/>
              <a:gd name="connsiteY4" fmla="*/ 1395 h 302785"/>
              <a:gd name="connsiteX5" fmla="*/ 304531 w 305921"/>
              <a:gd name="connsiteY5" fmla="*/ 1791 h 302785"/>
              <a:gd name="connsiteX6" fmla="*/ 304488 w 305921"/>
              <a:gd name="connsiteY6" fmla="*/ 9097 h 302785"/>
              <a:gd name="connsiteX7" fmla="*/ 9251 w 305921"/>
              <a:gd name="connsiteY7" fmla="*/ 301215 h 302785"/>
              <a:gd name="connsiteX8" fmla="*/ 5443 w 305921"/>
              <a:gd name="connsiteY8" fmla="*/ 302786 h 302785"/>
            </a:gdLst>
            <a:rect l="l" t="t" r="r" b="b"/>
            <a:pathLst>
              <a:path w="305921" h="302785">
                <a:moveTo>
                  <a:pt x="5443" y="302786"/>
                </a:moveTo>
                <a:cubicBezTo>
                  <a:pt x="4002" y="302781"/>
                  <a:pt x="2625" y="302211"/>
                  <a:pt x="1592" y="301193"/>
                </a:cubicBezTo>
                <a:cubicBezTo>
                  <a:pt x="-516" y="299092"/>
                  <a:pt x="-538" y="295671"/>
                  <a:pt x="1571" y="293556"/>
                </a:cubicBezTo>
                <a:cubicBezTo>
                  <a:pt x="1571" y="293550"/>
                  <a:pt x="1592" y="293541"/>
                  <a:pt x="1592" y="293534"/>
                </a:cubicBezTo>
                <a:lnTo>
                  <a:pt x="296872" y="1395"/>
                </a:lnTo>
                <a:cubicBezTo>
                  <a:pt x="299088" y="-610"/>
                  <a:pt x="302530" y="-433"/>
                  <a:pt x="304531" y="1791"/>
                </a:cubicBezTo>
                <a:cubicBezTo>
                  <a:pt x="306403" y="3872"/>
                  <a:pt x="306381" y="7039"/>
                  <a:pt x="304488" y="9097"/>
                </a:cubicBezTo>
                <a:lnTo>
                  <a:pt x="9251" y="301215"/>
                </a:lnTo>
                <a:cubicBezTo>
                  <a:pt x="8240" y="302224"/>
                  <a:pt x="6863" y="302790"/>
                  <a:pt x="5443" y="302786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0" flipV="0">
            <a:off x="11231721" y="6236267"/>
            <a:ext cx="188651" cy="188652"/>
          </a:xfrm>
          <a:custGeom>
            <a:avLst/>
            <a:gdLst>
              <a:gd name="connsiteX0" fmla="*/ 70178 w 140356"/>
              <a:gd name="connsiteY0" fmla="*/ 140358 h 140357"/>
              <a:gd name="connsiteX1" fmla="*/ 0 w 140356"/>
              <a:gd name="connsiteY1" fmla="*/ 70179 h 140357"/>
              <a:gd name="connsiteX2" fmla="*/ 70178 w 140356"/>
              <a:gd name="connsiteY2" fmla="*/ 0 h 140357"/>
              <a:gd name="connsiteX3" fmla="*/ 140357 w 140356"/>
              <a:gd name="connsiteY3" fmla="*/ 70179 h 140357"/>
              <a:gd name="connsiteX4" fmla="*/ 70178 w 140356"/>
              <a:gd name="connsiteY4" fmla="*/ 140358 h 140357"/>
              <a:gd name="connsiteX5" fmla="*/ 70178 w 140356"/>
              <a:gd name="connsiteY5" fmla="*/ 8756 h 140357"/>
              <a:gd name="connsiteX6" fmla="*/ 8734 w 140356"/>
              <a:gd name="connsiteY6" fmla="*/ 70157 h 140357"/>
              <a:gd name="connsiteX7" fmla="*/ 70135 w 140356"/>
              <a:gd name="connsiteY7" fmla="*/ 131601 h 140357"/>
              <a:gd name="connsiteX8" fmla="*/ 131579 w 140356"/>
              <a:gd name="connsiteY8" fmla="*/ 70200 h 140357"/>
              <a:gd name="connsiteX9" fmla="*/ 131579 w 140356"/>
              <a:gd name="connsiteY9" fmla="*/ 70179 h 140357"/>
              <a:gd name="connsiteX10" fmla="*/ 70178 w 140356"/>
              <a:gd name="connsiteY10" fmla="*/ 8756 h 140357"/>
            </a:gdLst>
            <a:rect l="l" t="t" r="r" b="b"/>
            <a:pathLst>
              <a:path w="140356" h="140357">
                <a:moveTo>
                  <a:pt x="70178" y="140358"/>
                </a:moveTo>
                <a:cubicBezTo>
                  <a:pt x="31410" y="140358"/>
                  <a:pt x="0" y="108947"/>
                  <a:pt x="0" y="70179"/>
                </a:cubicBezTo>
                <a:cubicBezTo>
                  <a:pt x="0" y="31411"/>
                  <a:pt x="31410" y="0"/>
                  <a:pt x="70178" y="0"/>
                </a:cubicBezTo>
                <a:cubicBezTo>
                  <a:pt x="108946" y="0"/>
                  <a:pt x="140357" y="31411"/>
                  <a:pt x="140357" y="70179"/>
                </a:cubicBezTo>
                <a:cubicBezTo>
                  <a:pt x="140314" y="108926"/>
                  <a:pt x="108925" y="140315"/>
                  <a:pt x="70178" y="140358"/>
                </a:cubicBezTo>
                <a:close/>
                <a:moveTo>
                  <a:pt x="70178" y="8756"/>
                </a:moveTo>
                <a:cubicBezTo>
                  <a:pt x="36250" y="8735"/>
                  <a:pt x="8756" y="36230"/>
                  <a:pt x="8734" y="70157"/>
                </a:cubicBezTo>
                <a:cubicBezTo>
                  <a:pt x="8713" y="104085"/>
                  <a:pt x="36207" y="131580"/>
                  <a:pt x="70135" y="131601"/>
                </a:cubicBezTo>
                <a:cubicBezTo>
                  <a:pt x="104063" y="131623"/>
                  <a:pt x="131558" y="104128"/>
                  <a:pt x="131579" y="70200"/>
                </a:cubicBezTo>
                <a:cubicBezTo>
                  <a:pt x="131579" y="70200"/>
                  <a:pt x="131579" y="70179"/>
                  <a:pt x="131579" y="70179"/>
                </a:cubicBezTo>
                <a:cubicBezTo>
                  <a:pt x="131536" y="36294"/>
                  <a:pt x="104063" y="8821"/>
                  <a:pt x="70178" y="8756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0" flipH="0" flipV="0">
            <a:off x="2002242" y="4317003"/>
            <a:ext cx="257878" cy="257879"/>
          </a:xfrm>
          <a:custGeom>
            <a:avLst/>
            <a:gdLst>
              <a:gd name="connsiteX0" fmla="*/ 95931 w 191861"/>
              <a:gd name="connsiteY0" fmla="*/ 191862 h 191862"/>
              <a:gd name="connsiteX1" fmla="*/ 0 w 191861"/>
              <a:gd name="connsiteY1" fmla="*/ 95931 h 191862"/>
              <a:gd name="connsiteX2" fmla="*/ 95931 w 191861"/>
              <a:gd name="connsiteY2" fmla="*/ 0 h 191862"/>
              <a:gd name="connsiteX3" fmla="*/ 191862 w 191861"/>
              <a:gd name="connsiteY3" fmla="*/ 95931 h 191862"/>
              <a:gd name="connsiteX4" fmla="*/ 95931 w 191861"/>
              <a:gd name="connsiteY4" fmla="*/ 191862 h 191862"/>
              <a:gd name="connsiteX5" fmla="*/ 95931 w 191861"/>
              <a:gd name="connsiteY5" fmla="*/ 8756 h 191862"/>
              <a:gd name="connsiteX6" fmla="*/ 8756 w 191861"/>
              <a:gd name="connsiteY6" fmla="*/ 95931 h 191862"/>
              <a:gd name="connsiteX7" fmla="*/ 95931 w 191861"/>
              <a:gd name="connsiteY7" fmla="*/ 183106 h 191862"/>
              <a:gd name="connsiteX8" fmla="*/ 183106 w 191861"/>
              <a:gd name="connsiteY8" fmla="*/ 95931 h 191862"/>
              <a:gd name="connsiteX9" fmla="*/ 95931 w 191861"/>
              <a:gd name="connsiteY9" fmla="*/ 8756 h 191862"/>
            </a:gdLst>
            <a:rect l="l" t="t" r="r" b="b"/>
            <a:pathLst>
              <a:path w="191861" h="191862">
                <a:moveTo>
                  <a:pt x="95931" y="191862"/>
                </a:moveTo>
                <a:cubicBezTo>
                  <a:pt x="42942" y="191862"/>
                  <a:pt x="0" y="148912"/>
                  <a:pt x="0" y="95931"/>
                </a:cubicBezTo>
                <a:cubicBezTo>
                  <a:pt x="0" y="42951"/>
                  <a:pt x="42942" y="0"/>
                  <a:pt x="95931" y="0"/>
                </a:cubicBezTo>
                <a:cubicBezTo>
                  <a:pt x="148920" y="0"/>
                  <a:pt x="191862" y="42951"/>
                  <a:pt x="191862" y="95931"/>
                </a:cubicBezTo>
                <a:cubicBezTo>
                  <a:pt x="191819" y="148892"/>
                  <a:pt x="148899" y="191815"/>
                  <a:pt x="95931" y="191862"/>
                </a:cubicBezTo>
                <a:close/>
                <a:moveTo>
                  <a:pt x="95931" y="8756"/>
                </a:moveTo>
                <a:cubicBezTo>
                  <a:pt x="47783" y="8756"/>
                  <a:pt x="8756" y="47785"/>
                  <a:pt x="8756" y="95931"/>
                </a:cubicBezTo>
                <a:cubicBezTo>
                  <a:pt x="8756" y="144077"/>
                  <a:pt x="47783" y="183106"/>
                  <a:pt x="95931" y="183106"/>
                </a:cubicBezTo>
                <a:cubicBezTo>
                  <a:pt x="144079" y="183106"/>
                  <a:pt x="183106" y="144077"/>
                  <a:pt x="183106" y="95931"/>
                </a:cubicBezTo>
                <a:cubicBezTo>
                  <a:pt x="183063" y="47806"/>
                  <a:pt x="144058" y="8804"/>
                  <a:pt x="95931" y="8756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0" flipH="0" flipV="0">
            <a:off x="599992" y="5184188"/>
            <a:ext cx="126829" cy="126829"/>
          </a:xfrm>
          <a:custGeom>
            <a:avLst/>
            <a:gdLst>
              <a:gd name="connsiteX0" fmla="*/ 47180 w 94360"/>
              <a:gd name="connsiteY0" fmla="*/ 94361 h 94360"/>
              <a:gd name="connsiteX1" fmla="*/ 0 w 94360"/>
              <a:gd name="connsiteY1" fmla="*/ 47180 h 94360"/>
              <a:gd name="connsiteX2" fmla="*/ 47180 w 94360"/>
              <a:gd name="connsiteY2" fmla="*/ 0 h 94360"/>
              <a:gd name="connsiteX3" fmla="*/ 94360 w 94360"/>
              <a:gd name="connsiteY3" fmla="*/ 47180 h 94360"/>
              <a:gd name="connsiteX4" fmla="*/ 94360 w 94360"/>
              <a:gd name="connsiteY4" fmla="*/ 47202 h 94360"/>
              <a:gd name="connsiteX5" fmla="*/ 47180 w 94360"/>
              <a:gd name="connsiteY5" fmla="*/ 94361 h 94360"/>
              <a:gd name="connsiteX6" fmla="*/ 47180 w 94360"/>
              <a:gd name="connsiteY6" fmla="*/ 8778 h 94360"/>
              <a:gd name="connsiteX7" fmla="*/ 8734 w 94360"/>
              <a:gd name="connsiteY7" fmla="*/ 47180 h 94360"/>
              <a:gd name="connsiteX8" fmla="*/ 47137 w 94360"/>
              <a:gd name="connsiteY8" fmla="*/ 85626 h 94360"/>
              <a:gd name="connsiteX9" fmla="*/ 85583 w 94360"/>
              <a:gd name="connsiteY9" fmla="*/ 47223 h 94360"/>
              <a:gd name="connsiteX10" fmla="*/ 85583 w 94360"/>
              <a:gd name="connsiteY10" fmla="*/ 47202 h 94360"/>
              <a:gd name="connsiteX11" fmla="*/ 47180 w 94360"/>
              <a:gd name="connsiteY11" fmla="*/ 8778 h 94360"/>
            </a:gdLst>
            <a:rect l="l" t="t" r="r" b="b"/>
            <a:pathLst>
              <a:path w="94360" h="94360">
                <a:moveTo>
                  <a:pt x="47180" y="94361"/>
                </a:moveTo>
                <a:cubicBezTo>
                  <a:pt x="21126" y="94361"/>
                  <a:pt x="0" y="73238"/>
                  <a:pt x="0" y="47180"/>
                </a:cubicBezTo>
                <a:cubicBezTo>
                  <a:pt x="0" y="21122"/>
                  <a:pt x="21126" y="0"/>
                  <a:pt x="47180" y="0"/>
                </a:cubicBezTo>
                <a:cubicBezTo>
                  <a:pt x="73234" y="0"/>
                  <a:pt x="94360" y="21122"/>
                  <a:pt x="94360" y="47180"/>
                </a:cubicBezTo>
                <a:cubicBezTo>
                  <a:pt x="94360" y="47187"/>
                  <a:pt x="94360" y="47195"/>
                  <a:pt x="94360" y="47202"/>
                </a:cubicBezTo>
                <a:cubicBezTo>
                  <a:pt x="94317" y="73240"/>
                  <a:pt x="73212" y="94337"/>
                  <a:pt x="47180" y="94361"/>
                </a:cubicBezTo>
                <a:close/>
                <a:moveTo>
                  <a:pt x="47180" y="8778"/>
                </a:moveTo>
                <a:cubicBezTo>
                  <a:pt x="25967" y="8765"/>
                  <a:pt x="8756" y="25959"/>
                  <a:pt x="8734" y="47180"/>
                </a:cubicBezTo>
                <a:cubicBezTo>
                  <a:pt x="8713" y="68402"/>
                  <a:pt x="25924" y="85613"/>
                  <a:pt x="47137" y="85626"/>
                </a:cubicBezTo>
                <a:cubicBezTo>
                  <a:pt x="68350" y="85639"/>
                  <a:pt x="85561" y="68445"/>
                  <a:pt x="85583" y="47223"/>
                </a:cubicBezTo>
                <a:cubicBezTo>
                  <a:pt x="85583" y="47217"/>
                  <a:pt x="85583" y="47208"/>
                  <a:pt x="85583" y="47202"/>
                </a:cubicBezTo>
                <a:cubicBezTo>
                  <a:pt x="85561" y="26000"/>
                  <a:pt x="68393" y="8814"/>
                  <a:pt x="47180" y="8778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 rot="0" flipH="0" flipV="0">
            <a:off x="5669502" y="5725425"/>
            <a:ext cx="257879" cy="257879"/>
          </a:xfrm>
          <a:custGeom>
            <a:avLst/>
            <a:gdLst>
              <a:gd name="connsiteX0" fmla="*/ 95931 w 191862"/>
              <a:gd name="connsiteY0" fmla="*/ 191862 h 191862"/>
              <a:gd name="connsiteX1" fmla="*/ 0 w 191862"/>
              <a:gd name="connsiteY1" fmla="*/ 95931 h 191862"/>
              <a:gd name="connsiteX2" fmla="*/ 95931 w 191862"/>
              <a:gd name="connsiteY2" fmla="*/ 0 h 191862"/>
              <a:gd name="connsiteX3" fmla="*/ 191862 w 191862"/>
              <a:gd name="connsiteY3" fmla="*/ 95931 h 191862"/>
              <a:gd name="connsiteX4" fmla="*/ 95931 w 191862"/>
              <a:gd name="connsiteY4" fmla="*/ 191862 h 191862"/>
              <a:gd name="connsiteX5" fmla="*/ 95931 w 191862"/>
              <a:gd name="connsiteY5" fmla="*/ 8778 h 191862"/>
              <a:gd name="connsiteX6" fmla="*/ 8735 w 191862"/>
              <a:gd name="connsiteY6" fmla="*/ 95931 h 191862"/>
              <a:gd name="connsiteX7" fmla="*/ 95888 w 191862"/>
              <a:gd name="connsiteY7" fmla="*/ 183127 h 191862"/>
              <a:gd name="connsiteX8" fmla="*/ 183085 w 191862"/>
              <a:gd name="connsiteY8" fmla="*/ 95974 h 191862"/>
              <a:gd name="connsiteX9" fmla="*/ 183085 w 191862"/>
              <a:gd name="connsiteY9" fmla="*/ 95931 h 191862"/>
              <a:gd name="connsiteX10" fmla="*/ 95931 w 191862"/>
              <a:gd name="connsiteY10" fmla="*/ 8778 h 191862"/>
            </a:gdLst>
            <a:rect l="l" t="t" r="r" b="b"/>
            <a:pathLst>
              <a:path w="191862" h="191862">
                <a:moveTo>
                  <a:pt x="95931" y="191862"/>
                </a:moveTo>
                <a:cubicBezTo>
                  <a:pt x="42942" y="191862"/>
                  <a:pt x="0" y="148920"/>
                  <a:pt x="0" y="95931"/>
                </a:cubicBezTo>
                <a:cubicBezTo>
                  <a:pt x="0" y="42951"/>
                  <a:pt x="42942" y="0"/>
                  <a:pt x="95931" y="0"/>
                </a:cubicBezTo>
                <a:cubicBezTo>
                  <a:pt x="148921" y="0"/>
                  <a:pt x="191862" y="42951"/>
                  <a:pt x="191862" y="95931"/>
                </a:cubicBezTo>
                <a:cubicBezTo>
                  <a:pt x="191798" y="148877"/>
                  <a:pt x="148878" y="191798"/>
                  <a:pt x="95931" y="191862"/>
                </a:cubicBezTo>
                <a:close/>
                <a:moveTo>
                  <a:pt x="95931" y="8778"/>
                </a:moveTo>
                <a:cubicBezTo>
                  <a:pt x="47783" y="8767"/>
                  <a:pt x="8756" y="47785"/>
                  <a:pt x="8735" y="95931"/>
                </a:cubicBezTo>
                <a:cubicBezTo>
                  <a:pt x="8713" y="144079"/>
                  <a:pt x="47740" y="183106"/>
                  <a:pt x="95888" y="183127"/>
                </a:cubicBezTo>
                <a:cubicBezTo>
                  <a:pt x="144037" y="183149"/>
                  <a:pt x="183063" y="144122"/>
                  <a:pt x="183085" y="95974"/>
                </a:cubicBezTo>
                <a:cubicBezTo>
                  <a:pt x="183085" y="95953"/>
                  <a:pt x="183085" y="95953"/>
                  <a:pt x="183085" y="95931"/>
                </a:cubicBezTo>
                <a:cubicBezTo>
                  <a:pt x="183042" y="47817"/>
                  <a:pt x="144037" y="8825"/>
                  <a:pt x="95931" y="8778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 rot="0" flipH="0" flipV="0">
            <a:off x="7606161" y="5664728"/>
            <a:ext cx="126829" cy="126829"/>
          </a:xfrm>
          <a:custGeom>
            <a:avLst/>
            <a:gdLst>
              <a:gd name="connsiteX0" fmla="*/ 47159 w 94360"/>
              <a:gd name="connsiteY0" fmla="*/ 94361 h 94360"/>
              <a:gd name="connsiteX1" fmla="*/ 0 w 94360"/>
              <a:gd name="connsiteY1" fmla="*/ 47159 h 94360"/>
              <a:gd name="connsiteX2" fmla="*/ 47202 w 94360"/>
              <a:gd name="connsiteY2" fmla="*/ 0 h 94360"/>
              <a:gd name="connsiteX3" fmla="*/ 94361 w 94360"/>
              <a:gd name="connsiteY3" fmla="*/ 47180 h 94360"/>
              <a:gd name="connsiteX4" fmla="*/ 47159 w 94360"/>
              <a:gd name="connsiteY4" fmla="*/ 94361 h 94360"/>
              <a:gd name="connsiteX5" fmla="*/ 47159 w 94360"/>
              <a:gd name="connsiteY5" fmla="*/ 8756 h 94360"/>
              <a:gd name="connsiteX6" fmla="*/ 8735 w 94360"/>
              <a:gd name="connsiteY6" fmla="*/ 47180 h 94360"/>
              <a:gd name="connsiteX7" fmla="*/ 47159 w 94360"/>
              <a:gd name="connsiteY7" fmla="*/ 85604 h 94360"/>
              <a:gd name="connsiteX8" fmla="*/ 85583 w 94360"/>
              <a:gd name="connsiteY8" fmla="*/ 47180 h 94360"/>
              <a:gd name="connsiteX9" fmla="*/ 47159 w 94360"/>
              <a:gd name="connsiteY9" fmla="*/ 8756 h 94360"/>
            </a:gdLst>
            <a:rect l="l" t="t" r="r" b="b"/>
            <a:pathLst>
              <a:path w="94360" h="94360">
                <a:moveTo>
                  <a:pt x="47159" y="94361"/>
                </a:moveTo>
                <a:cubicBezTo>
                  <a:pt x="21105" y="94339"/>
                  <a:pt x="-22" y="73217"/>
                  <a:pt x="0" y="47159"/>
                </a:cubicBezTo>
                <a:cubicBezTo>
                  <a:pt x="22" y="21101"/>
                  <a:pt x="21148" y="-13"/>
                  <a:pt x="47202" y="0"/>
                </a:cubicBezTo>
                <a:cubicBezTo>
                  <a:pt x="73255" y="11"/>
                  <a:pt x="94361" y="21131"/>
                  <a:pt x="94361" y="47180"/>
                </a:cubicBezTo>
                <a:cubicBezTo>
                  <a:pt x="94339" y="73236"/>
                  <a:pt x="73212" y="94339"/>
                  <a:pt x="47159" y="94361"/>
                </a:cubicBezTo>
                <a:close/>
                <a:moveTo>
                  <a:pt x="47159" y="8756"/>
                </a:moveTo>
                <a:cubicBezTo>
                  <a:pt x="25946" y="8756"/>
                  <a:pt x="8735" y="25959"/>
                  <a:pt x="8735" y="47180"/>
                </a:cubicBezTo>
                <a:cubicBezTo>
                  <a:pt x="8735" y="68402"/>
                  <a:pt x="25946" y="85604"/>
                  <a:pt x="47159" y="85604"/>
                </a:cubicBezTo>
                <a:cubicBezTo>
                  <a:pt x="68372" y="85604"/>
                  <a:pt x="85583" y="68402"/>
                  <a:pt x="85583" y="47180"/>
                </a:cubicBezTo>
                <a:cubicBezTo>
                  <a:pt x="85562" y="25970"/>
                  <a:pt x="68372" y="8780"/>
                  <a:pt x="47159" y="8756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0" flipH="0" flipV="0">
            <a:off x="5369359" y="5325706"/>
            <a:ext cx="406239" cy="804870"/>
          </a:xfrm>
          <a:custGeom>
            <a:avLst/>
            <a:gdLst>
              <a:gd name="connsiteX0" fmla="*/ 296356 w 302241"/>
              <a:gd name="connsiteY0" fmla="*/ 598822 h 598821"/>
              <a:gd name="connsiteX1" fmla="*/ 296356 w 302241"/>
              <a:gd name="connsiteY1" fmla="*/ 598822 h 598821"/>
              <a:gd name="connsiteX2" fmla="*/ 0 w 302241"/>
              <a:gd name="connsiteY2" fmla="*/ 299561 h 598821"/>
              <a:gd name="connsiteX3" fmla="*/ 297475 w 302241"/>
              <a:gd name="connsiteY3" fmla="*/ 0 h 598821"/>
              <a:gd name="connsiteX4" fmla="*/ 297475 w 302241"/>
              <a:gd name="connsiteY4" fmla="*/ 0 h 598821"/>
              <a:gd name="connsiteX5" fmla="*/ 302229 w 302241"/>
              <a:gd name="connsiteY5" fmla="*/ 5419 h 598821"/>
              <a:gd name="connsiteX6" fmla="*/ 297475 w 302241"/>
              <a:gd name="connsiteY6" fmla="*/ 10176 h 598821"/>
              <a:gd name="connsiteX7" fmla="*/ 10134 w 302241"/>
              <a:gd name="connsiteY7" fmla="*/ 299561 h 598821"/>
              <a:gd name="connsiteX8" fmla="*/ 296399 w 302241"/>
              <a:gd name="connsiteY8" fmla="*/ 588646 h 598821"/>
              <a:gd name="connsiteX9" fmla="*/ 301153 w 302241"/>
              <a:gd name="connsiteY9" fmla="*/ 594067 h 598821"/>
              <a:gd name="connsiteX10" fmla="*/ 296399 w 302241"/>
              <a:gd name="connsiteY10" fmla="*/ 598822 h 598821"/>
            </a:gdLst>
            <a:rect l="l" t="t" r="r" b="b"/>
            <a:pathLst>
              <a:path w="302241" h="598821">
                <a:moveTo>
                  <a:pt x="296356" y="598822"/>
                </a:moveTo>
                <a:lnTo>
                  <a:pt x="296356" y="598822"/>
                </a:lnTo>
                <a:cubicBezTo>
                  <a:pt x="132849" y="597294"/>
                  <a:pt x="0" y="463047"/>
                  <a:pt x="0" y="299561"/>
                </a:cubicBezTo>
                <a:cubicBezTo>
                  <a:pt x="0" y="135495"/>
                  <a:pt x="133387" y="1140"/>
                  <a:pt x="297475" y="0"/>
                </a:cubicBezTo>
                <a:lnTo>
                  <a:pt x="297475" y="0"/>
                </a:lnTo>
                <a:cubicBezTo>
                  <a:pt x="300293" y="183"/>
                  <a:pt x="302423" y="2610"/>
                  <a:pt x="302229" y="5419"/>
                </a:cubicBezTo>
                <a:cubicBezTo>
                  <a:pt x="302057" y="7975"/>
                  <a:pt x="300035" y="10011"/>
                  <a:pt x="297475" y="10176"/>
                </a:cubicBezTo>
                <a:cubicBezTo>
                  <a:pt x="139045" y="11252"/>
                  <a:pt x="10134" y="141068"/>
                  <a:pt x="10134" y="299561"/>
                </a:cubicBezTo>
                <a:cubicBezTo>
                  <a:pt x="10134" y="457474"/>
                  <a:pt x="138551" y="587182"/>
                  <a:pt x="296399" y="588646"/>
                </a:cubicBezTo>
                <a:cubicBezTo>
                  <a:pt x="299217" y="588839"/>
                  <a:pt x="301347" y="591249"/>
                  <a:pt x="301153" y="594067"/>
                </a:cubicBezTo>
                <a:cubicBezTo>
                  <a:pt x="300982" y="596627"/>
                  <a:pt x="298959" y="598649"/>
                  <a:pt x="296399" y="598822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rot="0" flipH="0" flipV="0">
            <a:off x="3834697" y="5794519"/>
            <a:ext cx="35353" cy="36259"/>
          </a:xfrm>
          <a:custGeom>
            <a:avLst/>
            <a:gdLst>
              <a:gd name="connsiteX0" fmla="*/ 22535 w 26302"/>
              <a:gd name="connsiteY0" fmla="*/ 22873 h 26977"/>
              <a:gd name="connsiteX1" fmla="*/ 22340 w 26302"/>
              <a:gd name="connsiteY1" fmla="*/ 3812 h 26977"/>
              <a:gd name="connsiteX2" fmla="*/ 4075 w 26302"/>
              <a:gd name="connsiteY2" fmla="*/ 3749 h 26977"/>
              <a:gd name="connsiteX3" fmla="*/ 3753 w 26302"/>
              <a:gd name="connsiteY3" fmla="*/ 4092 h 26977"/>
              <a:gd name="connsiteX4" fmla="*/ 3946 w 26302"/>
              <a:gd name="connsiteY4" fmla="*/ 23174 h 26977"/>
              <a:gd name="connsiteX5" fmla="*/ 22212 w 26302"/>
              <a:gd name="connsiteY5" fmla="*/ 23217 h 26977"/>
              <a:gd name="connsiteX6" fmla="*/ 22535 w 26302"/>
              <a:gd name="connsiteY6" fmla="*/ 22873 h 26977"/>
            </a:gdLst>
            <a:rect l="l" t="t" r="r" b="b"/>
            <a:pathLst>
              <a:path w="26302" h="26977">
                <a:moveTo>
                  <a:pt x="22535" y="22873"/>
                </a:moveTo>
                <a:cubicBezTo>
                  <a:pt x="27634" y="17508"/>
                  <a:pt x="27547" y="9072"/>
                  <a:pt x="22340" y="3812"/>
                </a:cubicBezTo>
                <a:cubicBezTo>
                  <a:pt x="17328" y="-1246"/>
                  <a:pt x="9152" y="-1274"/>
                  <a:pt x="4075" y="3749"/>
                </a:cubicBezTo>
                <a:cubicBezTo>
                  <a:pt x="3968" y="3861"/>
                  <a:pt x="3860" y="3975"/>
                  <a:pt x="3753" y="4092"/>
                </a:cubicBezTo>
                <a:cubicBezTo>
                  <a:pt x="-1325" y="9468"/>
                  <a:pt x="-1239" y="17901"/>
                  <a:pt x="3946" y="23174"/>
                </a:cubicBezTo>
                <a:cubicBezTo>
                  <a:pt x="8980" y="28228"/>
                  <a:pt x="17156" y="28247"/>
                  <a:pt x="22212" y="23217"/>
                </a:cubicBezTo>
                <a:cubicBezTo>
                  <a:pt x="22319" y="23106"/>
                  <a:pt x="22426" y="22989"/>
                  <a:pt x="22535" y="228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rot="0" flipH="0" flipV="0">
            <a:off x="3829897" y="5789695"/>
            <a:ext cx="44947" cy="45890"/>
          </a:xfrm>
          <a:custGeom>
            <a:avLst/>
            <a:gdLst>
              <a:gd name="connsiteX0" fmla="*/ 16661 w 33440"/>
              <a:gd name="connsiteY0" fmla="*/ 34143 h 34142"/>
              <a:gd name="connsiteX1" fmla="*/ 4979 w 33440"/>
              <a:gd name="connsiteY1" fmla="*/ 29281 h 34142"/>
              <a:gd name="connsiteX2" fmla="*/ 4721 w 33440"/>
              <a:gd name="connsiteY2" fmla="*/ 5206 h 34142"/>
              <a:gd name="connsiteX3" fmla="*/ 16597 w 33440"/>
              <a:gd name="connsiteY3" fmla="*/ 0 h 34142"/>
              <a:gd name="connsiteX4" fmla="*/ 16790 w 33440"/>
              <a:gd name="connsiteY4" fmla="*/ 0 h 34142"/>
              <a:gd name="connsiteX5" fmla="*/ 28451 w 33440"/>
              <a:gd name="connsiteY5" fmla="*/ 4862 h 34142"/>
              <a:gd name="connsiteX6" fmla="*/ 28730 w 33440"/>
              <a:gd name="connsiteY6" fmla="*/ 28936 h 34142"/>
              <a:gd name="connsiteX7" fmla="*/ 16876 w 33440"/>
              <a:gd name="connsiteY7" fmla="*/ 34143 h 34142"/>
              <a:gd name="connsiteX8" fmla="*/ 16790 w 33440"/>
              <a:gd name="connsiteY8" fmla="*/ 7164 h 34142"/>
              <a:gd name="connsiteX9" fmla="*/ 16683 w 33440"/>
              <a:gd name="connsiteY9" fmla="*/ 7164 h 34142"/>
              <a:gd name="connsiteX10" fmla="*/ 9905 w 33440"/>
              <a:gd name="connsiteY10" fmla="*/ 10155 h 34142"/>
              <a:gd name="connsiteX11" fmla="*/ 10057 w 33440"/>
              <a:gd name="connsiteY11" fmla="*/ 24225 h 34142"/>
              <a:gd name="connsiteX12" fmla="*/ 16790 w 33440"/>
              <a:gd name="connsiteY12" fmla="*/ 26979 h 34142"/>
              <a:gd name="connsiteX13" fmla="*/ 23503 w 33440"/>
              <a:gd name="connsiteY13" fmla="*/ 23988 h 34142"/>
              <a:gd name="connsiteX14" fmla="*/ 23395 w 33440"/>
              <a:gd name="connsiteY14" fmla="*/ 9918 h 34142"/>
              <a:gd name="connsiteX15" fmla="*/ 16790 w 33440"/>
              <a:gd name="connsiteY15" fmla="*/ 7164 h 34142"/>
            </a:gdLst>
            <a:rect l="l" t="t" r="r" b="b"/>
            <a:pathLst>
              <a:path w="33440" h="34142">
                <a:moveTo>
                  <a:pt x="16661" y="34143"/>
                </a:moveTo>
                <a:cubicBezTo>
                  <a:pt x="12272" y="34145"/>
                  <a:pt x="8078" y="32396"/>
                  <a:pt x="4979" y="29281"/>
                </a:cubicBezTo>
                <a:cubicBezTo>
                  <a:pt x="-1562" y="22628"/>
                  <a:pt x="-1669" y="11998"/>
                  <a:pt x="4721" y="5206"/>
                </a:cubicBezTo>
                <a:cubicBezTo>
                  <a:pt x="7797" y="1919"/>
                  <a:pt x="12100" y="37"/>
                  <a:pt x="16597" y="0"/>
                </a:cubicBezTo>
                <a:lnTo>
                  <a:pt x="16790" y="0"/>
                </a:lnTo>
                <a:cubicBezTo>
                  <a:pt x="21179" y="-6"/>
                  <a:pt x="25374" y="1745"/>
                  <a:pt x="28451" y="4862"/>
                </a:cubicBezTo>
                <a:cubicBezTo>
                  <a:pt x="34991" y="11508"/>
                  <a:pt x="35120" y="22140"/>
                  <a:pt x="28730" y="28936"/>
                </a:cubicBezTo>
                <a:cubicBezTo>
                  <a:pt x="25654" y="32211"/>
                  <a:pt x="21373" y="34089"/>
                  <a:pt x="16876" y="34143"/>
                </a:cubicBezTo>
                <a:close/>
                <a:moveTo>
                  <a:pt x="16790" y="7164"/>
                </a:moveTo>
                <a:lnTo>
                  <a:pt x="16683" y="7164"/>
                </a:lnTo>
                <a:cubicBezTo>
                  <a:pt x="14101" y="7196"/>
                  <a:pt x="11670" y="8276"/>
                  <a:pt x="9905" y="10155"/>
                </a:cubicBezTo>
                <a:cubicBezTo>
                  <a:pt x="6183" y="14130"/>
                  <a:pt x="6249" y="20331"/>
                  <a:pt x="10057" y="24225"/>
                </a:cubicBezTo>
                <a:cubicBezTo>
                  <a:pt x="11820" y="26032"/>
                  <a:pt x="14251" y="27028"/>
                  <a:pt x="16790" y="26979"/>
                </a:cubicBezTo>
                <a:cubicBezTo>
                  <a:pt x="19350" y="26935"/>
                  <a:pt x="21760" y="25856"/>
                  <a:pt x="23503" y="23988"/>
                </a:cubicBezTo>
                <a:cubicBezTo>
                  <a:pt x="27268" y="20034"/>
                  <a:pt x="27203" y="13814"/>
                  <a:pt x="23395" y="9918"/>
                </a:cubicBezTo>
                <a:cubicBezTo>
                  <a:pt x="21652" y="8154"/>
                  <a:pt x="19264" y="7162"/>
                  <a:pt x="16790" y="7164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rot="0" flipH="0" flipV="0">
            <a:off x="4501820" y="5954634"/>
            <a:ext cx="113403" cy="112257"/>
          </a:xfrm>
          <a:custGeom>
            <a:avLst/>
            <a:gdLst>
              <a:gd name="connsiteX0" fmla="*/ 5422 w 84372"/>
              <a:gd name="connsiteY0" fmla="*/ 83519 h 83519"/>
              <a:gd name="connsiteX1" fmla="*/ 0 w 84372"/>
              <a:gd name="connsiteY1" fmla="*/ 78141 h 83519"/>
              <a:gd name="connsiteX2" fmla="*/ 1614 w 84372"/>
              <a:gd name="connsiteY2" fmla="*/ 74268 h 83519"/>
              <a:gd name="connsiteX3" fmla="*/ 75127 w 84372"/>
              <a:gd name="connsiteY3" fmla="*/ 1572 h 83519"/>
              <a:gd name="connsiteX4" fmla="*/ 82786 w 84372"/>
              <a:gd name="connsiteY4" fmla="*/ 1605 h 83519"/>
              <a:gd name="connsiteX5" fmla="*/ 82764 w 84372"/>
              <a:gd name="connsiteY5" fmla="*/ 9274 h 83519"/>
              <a:gd name="connsiteX6" fmla="*/ 9230 w 84372"/>
              <a:gd name="connsiteY6" fmla="*/ 81970 h 83519"/>
              <a:gd name="connsiteX7" fmla="*/ 5422 w 84372"/>
              <a:gd name="connsiteY7" fmla="*/ 83519 h 83519"/>
            </a:gdLst>
            <a:rect l="l" t="t" r="r" b="b"/>
            <a:pathLst>
              <a:path w="84372" h="83519">
                <a:moveTo>
                  <a:pt x="5422" y="83519"/>
                </a:moveTo>
                <a:cubicBezTo>
                  <a:pt x="2431" y="83532"/>
                  <a:pt x="21" y="81125"/>
                  <a:pt x="0" y="78141"/>
                </a:cubicBezTo>
                <a:cubicBezTo>
                  <a:pt x="0" y="76687"/>
                  <a:pt x="581" y="75288"/>
                  <a:pt x="1614" y="74268"/>
                </a:cubicBezTo>
                <a:lnTo>
                  <a:pt x="75127" y="1572"/>
                </a:lnTo>
                <a:cubicBezTo>
                  <a:pt x="77256" y="-536"/>
                  <a:pt x="80678" y="-523"/>
                  <a:pt x="82786" y="1605"/>
                </a:cubicBezTo>
                <a:cubicBezTo>
                  <a:pt x="84915" y="3733"/>
                  <a:pt x="84894" y="7166"/>
                  <a:pt x="82764" y="9274"/>
                </a:cubicBezTo>
                <a:lnTo>
                  <a:pt x="9230" y="81970"/>
                </a:lnTo>
                <a:cubicBezTo>
                  <a:pt x="8218" y="82966"/>
                  <a:pt x="6841" y="83524"/>
                  <a:pt x="5422" y="83519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 rot="0" flipH="0" flipV="0">
            <a:off x="4013907" y="6142686"/>
            <a:ext cx="411413" cy="407175"/>
          </a:xfrm>
          <a:custGeom>
            <a:avLst/>
            <a:gdLst>
              <a:gd name="connsiteX0" fmla="*/ 5422 w 306090"/>
              <a:gd name="connsiteY0" fmla="*/ 302937 h 302937"/>
              <a:gd name="connsiteX1" fmla="*/ 0 w 306090"/>
              <a:gd name="connsiteY1" fmla="*/ 297515 h 302937"/>
              <a:gd name="connsiteX2" fmla="*/ 1591 w 306090"/>
              <a:gd name="connsiteY2" fmla="*/ 293686 h 302937"/>
              <a:gd name="connsiteX3" fmla="*/ 296872 w 306090"/>
              <a:gd name="connsiteY3" fmla="*/ 1568 h 302937"/>
              <a:gd name="connsiteX4" fmla="*/ 304531 w 306090"/>
              <a:gd name="connsiteY4" fmla="*/ 1601 h 302937"/>
              <a:gd name="connsiteX5" fmla="*/ 304488 w 306090"/>
              <a:gd name="connsiteY5" fmla="*/ 9249 h 302937"/>
              <a:gd name="connsiteX6" fmla="*/ 9230 w 306090"/>
              <a:gd name="connsiteY6" fmla="*/ 301367 h 302937"/>
              <a:gd name="connsiteX7" fmla="*/ 5422 w 306090"/>
              <a:gd name="connsiteY7" fmla="*/ 302937 h 302937"/>
            </a:gdLst>
            <a:rect l="l" t="t" r="r" b="b"/>
            <a:pathLst>
              <a:path w="306090" h="302937">
                <a:moveTo>
                  <a:pt x="5422" y="302937"/>
                </a:moveTo>
                <a:cubicBezTo>
                  <a:pt x="2431" y="302937"/>
                  <a:pt x="0" y="300506"/>
                  <a:pt x="0" y="297515"/>
                </a:cubicBezTo>
                <a:cubicBezTo>
                  <a:pt x="0" y="296074"/>
                  <a:pt x="581" y="294697"/>
                  <a:pt x="1591" y="293686"/>
                </a:cubicBezTo>
                <a:lnTo>
                  <a:pt x="296872" y="1568"/>
                </a:lnTo>
                <a:cubicBezTo>
                  <a:pt x="299002" y="-536"/>
                  <a:pt x="302422" y="-521"/>
                  <a:pt x="304531" y="1601"/>
                </a:cubicBezTo>
                <a:cubicBezTo>
                  <a:pt x="306618" y="3722"/>
                  <a:pt x="306618" y="7145"/>
                  <a:pt x="304488" y="9249"/>
                </a:cubicBezTo>
                <a:lnTo>
                  <a:pt x="9230" y="301367"/>
                </a:lnTo>
                <a:cubicBezTo>
                  <a:pt x="8218" y="302378"/>
                  <a:pt x="6841" y="302937"/>
                  <a:pt x="5422" y="30293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 rot="0" flipH="0" flipV="0">
            <a:off x="4279796" y="6034530"/>
            <a:ext cx="411450" cy="407208"/>
          </a:xfrm>
          <a:custGeom>
            <a:avLst/>
            <a:gdLst>
              <a:gd name="connsiteX0" fmla="*/ 5422 w 306118"/>
              <a:gd name="connsiteY0" fmla="*/ 302963 h 302962"/>
              <a:gd name="connsiteX1" fmla="*/ 0 w 306118"/>
              <a:gd name="connsiteY1" fmla="*/ 297541 h 302962"/>
              <a:gd name="connsiteX2" fmla="*/ 1614 w 306118"/>
              <a:gd name="connsiteY2" fmla="*/ 293690 h 302962"/>
              <a:gd name="connsiteX3" fmla="*/ 296873 w 306118"/>
              <a:gd name="connsiteY3" fmla="*/ 1572 h 302962"/>
              <a:gd name="connsiteX4" fmla="*/ 304532 w 306118"/>
              <a:gd name="connsiteY4" fmla="*/ 1605 h 302962"/>
              <a:gd name="connsiteX5" fmla="*/ 304510 w 306118"/>
              <a:gd name="connsiteY5" fmla="*/ 9274 h 302962"/>
              <a:gd name="connsiteX6" fmla="*/ 9230 w 306118"/>
              <a:gd name="connsiteY6" fmla="*/ 301392 h 302962"/>
              <a:gd name="connsiteX7" fmla="*/ 5422 w 306118"/>
              <a:gd name="connsiteY7" fmla="*/ 302963 h 302962"/>
            </a:gdLst>
            <a:rect l="l" t="t" r="r" b="b"/>
            <a:pathLst>
              <a:path w="306118" h="302962">
                <a:moveTo>
                  <a:pt x="5422" y="302963"/>
                </a:moveTo>
                <a:cubicBezTo>
                  <a:pt x="2432" y="302963"/>
                  <a:pt x="0" y="300531"/>
                  <a:pt x="0" y="297541"/>
                </a:cubicBezTo>
                <a:cubicBezTo>
                  <a:pt x="0" y="296100"/>
                  <a:pt x="581" y="294701"/>
                  <a:pt x="1614" y="293690"/>
                </a:cubicBezTo>
                <a:lnTo>
                  <a:pt x="296873" y="1572"/>
                </a:lnTo>
                <a:cubicBezTo>
                  <a:pt x="299002" y="-536"/>
                  <a:pt x="302423" y="-523"/>
                  <a:pt x="304532" y="1605"/>
                </a:cubicBezTo>
                <a:cubicBezTo>
                  <a:pt x="306661" y="3733"/>
                  <a:pt x="306640" y="7166"/>
                  <a:pt x="304510" y="9274"/>
                </a:cubicBezTo>
                <a:lnTo>
                  <a:pt x="9230" y="301392"/>
                </a:lnTo>
                <a:cubicBezTo>
                  <a:pt x="8219" y="302403"/>
                  <a:pt x="6842" y="302963"/>
                  <a:pt x="5422" y="302963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8" name="标题 1"/>
          <p:cNvSpPr txBox="1"/>
          <p:nvPr/>
        </p:nvSpPr>
        <p:spPr>
          <a:xfrm rot="20991330" flipH="1" flipV="0">
            <a:off x="1110396" y="1025660"/>
            <a:ext cx="1638458" cy="1208907"/>
          </a:xfrm>
          <a:prstGeom prst="arc">
            <a:avLst>
              <a:gd name="adj1" fmla="val 12771002"/>
              <a:gd name="adj2" fmla="val 21216060"/>
            </a:avLst>
          </a:prstGeom>
          <a:noFill/>
          <a:ln w="12700" cap="flat">
            <a:solidFill>
              <a:schemeClr val="tx1"/>
            </a:solidFill>
            <a:miter/>
            <a:headEnd type="triangle" w="lg" len="lg"/>
            <a:tailEnd type="oval"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39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616709" y="4337243"/>
            <a:ext cx="1420374" cy="2438678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40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661704" y="6080522"/>
            <a:ext cx="599536" cy="652478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41" name=""/>
          <p:cNvPicPr>
            <a:picLocks noChangeAspect="1"/>
          </p:cNvPicPr>
          <p:nvPr/>
        </p:nvPicPr>
        <p:blipFill>
          <a:blip r:embed="rId4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1061573" y="5753532"/>
            <a:ext cx="670433" cy="969506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42" name=""/>
          <p:cNvPicPr>
            <a:picLocks noChangeAspect="1"/>
          </p:cNvPicPr>
          <p:nvPr/>
        </p:nvPicPr>
        <p:blipFill>
          <a:blip r:embed="rId5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1939138" y="4842836"/>
            <a:ext cx="1009172" cy="1177040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43" name=""/>
          <p:cNvPicPr>
            <a:picLocks noChangeAspect="1"/>
          </p:cNvPicPr>
          <p:nvPr/>
        </p:nvPicPr>
        <p:blipFill>
          <a:blip r:embed="rId6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2436532" y="5787023"/>
            <a:ext cx="1300444" cy="937768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44" name=""/>
          <p:cNvPicPr>
            <a:picLocks noChangeAspect="1"/>
          </p:cNvPicPr>
          <p:nvPr/>
        </p:nvPicPr>
        <p:blipFill>
          <a:blip r:embed="rId4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4200627" y="4358126"/>
            <a:ext cx="268419" cy="388158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45" name=""/>
          <p:cNvPicPr>
            <a:picLocks noChangeAspect="1"/>
          </p:cNvPicPr>
          <p:nvPr/>
        </p:nvPicPr>
        <p:blipFill>
          <a:blip r:embed="rId7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8765631" y="4484679"/>
            <a:ext cx="224335" cy="143785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46" name=""/>
          <p:cNvPicPr>
            <a:picLocks noChangeAspect="1"/>
          </p:cNvPicPr>
          <p:nvPr/>
        </p:nvPicPr>
        <p:blipFill>
          <a:blip r:embed="rId7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233876" y="4963977"/>
            <a:ext cx="224335" cy="143785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47" name=""/>
          <p:cNvPicPr>
            <a:picLocks noChangeAspect="1"/>
          </p:cNvPicPr>
          <p:nvPr/>
        </p:nvPicPr>
        <p:blipFill>
          <a:blip r:embed="rId7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5703454" y="4318681"/>
            <a:ext cx="224335" cy="143785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48" name=""/>
          <p:cNvPicPr>
            <a:picLocks noChangeAspect="1"/>
          </p:cNvPicPr>
          <p:nvPr/>
        </p:nvPicPr>
        <p:blipFill>
          <a:blip r:embed="rId8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4353116" y="3797052"/>
            <a:ext cx="1248986" cy="1450549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49" name=""/>
          <p:cNvPicPr>
            <a:picLocks noChangeAspect="1"/>
          </p:cNvPicPr>
          <p:nvPr/>
        </p:nvPicPr>
        <p:blipFill>
          <a:blip r:embed="rId9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6270393" y="5388934"/>
            <a:ext cx="1149410" cy="1346675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50" name=""/>
          <p:cNvPicPr>
            <a:picLocks noChangeAspect="1"/>
          </p:cNvPicPr>
          <p:nvPr/>
        </p:nvPicPr>
        <p:blipFill>
          <a:blip r:embed="rId10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7979355" y="4809296"/>
            <a:ext cx="1172345" cy="861908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51" name=""/>
          <p:cNvPicPr>
            <a:picLocks noChangeAspect="1"/>
          </p:cNvPicPr>
          <p:nvPr/>
        </p:nvPicPr>
        <p:blipFill>
          <a:blip r:embed="rId11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8627066" y="5247601"/>
            <a:ext cx="717590" cy="1483867"/>
          </a:xfrm>
          <a:prstGeom prst="rect">
            <a:avLst/>
          </a:prstGeom>
          <a:noFill/>
          <a:ln cap="sq">
            <a:noFill/>
          </a:ln>
        </p:spPr>
      </p:pic>
      <p:sp>
        <p:nvSpPr>
          <p:cNvPr id="52" name="标题 1"/>
          <p:cNvSpPr txBox="1"/>
          <p:nvPr/>
        </p:nvSpPr>
        <p:spPr>
          <a:xfrm rot="0" flipH="0" flipV="0">
            <a:off x="0" y="6729614"/>
            <a:ext cx="12192000" cy="128385"/>
          </a:xfrm>
          <a:prstGeom prst="rect">
            <a:avLst/>
          </a:prstGeom>
          <a:solidFill>
            <a:schemeClr val="bg1"/>
          </a:solidFill>
          <a:ln w="19050" cap="flat">
            <a:solidFill>
              <a:schemeClr val="tx1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4507988" y="1397529"/>
            <a:ext cx="5031200" cy="672000"/>
          </a:xfrm>
          <a:custGeom>
            <a:avLst/>
            <a:gdLst/>
            <a:rect l="l" t="t" r="r" b="b"/>
            <a:pathLst>
              <a:path w="3374954" h="511044">
                <a:moveTo>
                  <a:pt x="0" y="0"/>
                </a:moveTo>
                <a:lnTo>
                  <a:pt x="3312637" y="0"/>
                </a:lnTo>
                <a:cubicBezTo>
                  <a:pt x="3347054" y="0"/>
                  <a:pt x="3374954" y="27900"/>
                  <a:pt x="3374954" y="62317"/>
                </a:cubicBezTo>
                <a:lnTo>
                  <a:pt x="3374954" y="448727"/>
                </a:lnTo>
                <a:cubicBezTo>
                  <a:pt x="3374954" y="483144"/>
                  <a:pt x="3347054" y="511044"/>
                  <a:pt x="3312637" y="511044"/>
                </a:cubicBezTo>
                <a:lnTo>
                  <a:pt x="0" y="511044"/>
                </a:lnTo>
                <a:lnTo>
                  <a:pt x="255522" y="255522"/>
                </a:lnTo>
                <a:close/>
              </a:path>
            </a:pathLst>
          </a:custGeom>
          <a:solidFill>
            <a:schemeClr val="accent1"/>
          </a:solidFill>
          <a:ln w="25400" cap="sq">
            <a:noFill/>
          </a:ln>
        </p:spPr>
        <p:txBody>
          <a:bodyPr vert="horz" wrap="square" lIns="133112" tIns="66556" rIns="133112" bIns="66556" rtlCol="0" anchor="ctr"/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chemeClr val="bg1"/>
                </a:solidFill>
                <a:latin typeface="OPPOSans R"/>
                <a:ea typeface="OPPOSans R"/>
                <a:cs typeface="OPPOSans R"/>
              </a:rPr>
              <a:t>会议概况</a:t>
            </a: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3355860" y="1397529"/>
            <a:ext cx="1344149" cy="672000"/>
          </a:xfrm>
          <a:custGeom>
            <a:avLst/>
            <a:gdLst/>
            <a:rect l="l" t="t" r="r" b="b"/>
            <a:pathLst>
              <a:path w="1008112" h="511044">
                <a:moveTo>
                  <a:pt x="62317" y="0"/>
                </a:moveTo>
                <a:lnTo>
                  <a:pt x="432048" y="0"/>
                </a:lnTo>
                <a:lnTo>
                  <a:pt x="576064" y="0"/>
                </a:lnTo>
                <a:lnTo>
                  <a:pt x="752590" y="0"/>
                </a:lnTo>
                <a:lnTo>
                  <a:pt x="1008112" y="255522"/>
                </a:lnTo>
                <a:lnTo>
                  <a:pt x="752590" y="511044"/>
                </a:lnTo>
                <a:lnTo>
                  <a:pt x="576064" y="511044"/>
                </a:lnTo>
                <a:lnTo>
                  <a:pt x="432048" y="511044"/>
                </a:lnTo>
                <a:lnTo>
                  <a:pt x="62317" y="511044"/>
                </a:lnTo>
                <a:cubicBezTo>
                  <a:pt x="27900" y="511044"/>
                  <a:pt x="0" y="483144"/>
                  <a:pt x="0" y="448727"/>
                </a:cubicBezTo>
                <a:lnTo>
                  <a:pt x="0" y="62317"/>
                </a:lnTo>
                <a:cubicBezTo>
                  <a:pt x="0" y="27900"/>
                  <a:pt x="27900" y="0"/>
                  <a:pt x="62317" y="0"/>
                </a:cubicBezTo>
                <a:close/>
              </a:path>
            </a:pathLst>
          </a:custGeom>
          <a:solidFill>
            <a:schemeClr val="accent1"/>
          </a:solidFill>
          <a:ln w="25400" cap="sq">
            <a:noFill/>
          </a:ln>
        </p:spPr>
        <p:txBody>
          <a:bodyPr vert="horz" wrap="square" lIns="133112" tIns="66556" rIns="432000" bIns="66556" rtlCol="0" anchor="ctr"/>
          <a:lstStyle/>
          <a:p>
            <a:pPr algn="ctr"/>
            <a:r>
              <a:rPr kumimoji="1" lang="en-US" altLang="zh-CN" sz="2665">
                <a:ln w="12700">
                  <a:noFill/>
                </a:ln>
                <a:solidFill>
                  <a:schemeClr val="bg1"/>
                </a:solidFill>
                <a:latin typeface="OPPOSans R"/>
                <a:ea typeface="OPPOSans R"/>
                <a:cs typeface="OPPOSans R"/>
              </a:rPr>
              <a:t>01</a:t>
            </a: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4507988" y="2444329"/>
            <a:ext cx="5005800" cy="672000"/>
          </a:xfrm>
          <a:custGeom>
            <a:avLst/>
            <a:gdLst/>
            <a:rect l="l" t="t" r="r" b="b"/>
            <a:pathLst>
              <a:path w="3374954" h="511044">
                <a:moveTo>
                  <a:pt x="0" y="0"/>
                </a:moveTo>
                <a:lnTo>
                  <a:pt x="3312637" y="0"/>
                </a:lnTo>
                <a:cubicBezTo>
                  <a:pt x="3347054" y="0"/>
                  <a:pt x="3374954" y="27900"/>
                  <a:pt x="3374954" y="62317"/>
                </a:cubicBezTo>
                <a:lnTo>
                  <a:pt x="3374954" y="448727"/>
                </a:lnTo>
                <a:cubicBezTo>
                  <a:pt x="3374954" y="483144"/>
                  <a:pt x="3347054" y="511044"/>
                  <a:pt x="3312637" y="511044"/>
                </a:cubicBezTo>
                <a:lnTo>
                  <a:pt x="0" y="511044"/>
                </a:lnTo>
                <a:lnTo>
                  <a:pt x="255522" y="255522"/>
                </a:lnTo>
                <a:close/>
              </a:path>
            </a:pathLst>
          </a:custGeom>
          <a:solidFill>
            <a:schemeClr val="accent1"/>
          </a:solidFill>
          <a:ln w="25400" cap="sq">
            <a:noFill/>
          </a:ln>
        </p:spPr>
        <p:txBody>
          <a:bodyPr vert="horz" wrap="square" lIns="133112" tIns="66556" rIns="133112" bIns="66556" rtlCol="0" anchor="ctr"/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chemeClr val="bg1"/>
                </a:solidFill>
                <a:latin typeface="OPPOSans R"/>
                <a:ea typeface="OPPOSans R"/>
                <a:cs typeface="OPPOSans R"/>
              </a:rPr>
              <a:t>工作回顾与总结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355860" y="2444329"/>
            <a:ext cx="1344149" cy="672000"/>
          </a:xfrm>
          <a:custGeom>
            <a:avLst/>
            <a:gdLst/>
            <a:rect l="l" t="t" r="r" b="b"/>
            <a:pathLst>
              <a:path w="1008112" h="511044">
                <a:moveTo>
                  <a:pt x="62317" y="0"/>
                </a:moveTo>
                <a:lnTo>
                  <a:pt x="432048" y="0"/>
                </a:lnTo>
                <a:lnTo>
                  <a:pt x="576064" y="0"/>
                </a:lnTo>
                <a:lnTo>
                  <a:pt x="752590" y="0"/>
                </a:lnTo>
                <a:lnTo>
                  <a:pt x="1008112" y="255522"/>
                </a:lnTo>
                <a:lnTo>
                  <a:pt x="752590" y="511044"/>
                </a:lnTo>
                <a:lnTo>
                  <a:pt x="576064" y="511044"/>
                </a:lnTo>
                <a:lnTo>
                  <a:pt x="432048" y="511044"/>
                </a:lnTo>
                <a:lnTo>
                  <a:pt x="62317" y="511044"/>
                </a:lnTo>
                <a:cubicBezTo>
                  <a:pt x="27900" y="511044"/>
                  <a:pt x="0" y="483144"/>
                  <a:pt x="0" y="448727"/>
                </a:cubicBezTo>
                <a:lnTo>
                  <a:pt x="0" y="62317"/>
                </a:lnTo>
                <a:cubicBezTo>
                  <a:pt x="0" y="27900"/>
                  <a:pt x="27900" y="0"/>
                  <a:pt x="62317" y="0"/>
                </a:cubicBezTo>
                <a:close/>
              </a:path>
            </a:pathLst>
          </a:custGeom>
          <a:solidFill>
            <a:schemeClr val="accent1"/>
          </a:solidFill>
          <a:ln w="25400" cap="sq">
            <a:noFill/>
          </a:ln>
        </p:spPr>
        <p:txBody>
          <a:bodyPr vert="horz" wrap="square" lIns="133112" tIns="66556" rIns="432000" bIns="66556" rtlCol="0" anchor="ctr"/>
          <a:lstStyle/>
          <a:p>
            <a:pPr algn="ctr"/>
            <a:r>
              <a:rPr kumimoji="1" lang="en-US" altLang="zh-CN" sz="2665">
                <a:ln w="12700">
                  <a:noFill/>
                </a:ln>
                <a:solidFill>
                  <a:schemeClr val="bg1"/>
                </a:solidFill>
                <a:latin typeface="OPPOSans R"/>
                <a:ea typeface="OPPOSans R"/>
                <a:cs typeface="OPPOSans R"/>
              </a:rPr>
              <a:t>02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4507988" y="3500447"/>
            <a:ext cx="5005800" cy="672000"/>
          </a:xfrm>
          <a:custGeom>
            <a:avLst/>
            <a:gdLst/>
            <a:rect l="l" t="t" r="r" b="b"/>
            <a:pathLst>
              <a:path w="3374954" h="511044">
                <a:moveTo>
                  <a:pt x="0" y="0"/>
                </a:moveTo>
                <a:lnTo>
                  <a:pt x="3312637" y="0"/>
                </a:lnTo>
                <a:cubicBezTo>
                  <a:pt x="3347054" y="0"/>
                  <a:pt x="3374954" y="27900"/>
                  <a:pt x="3374954" y="62317"/>
                </a:cubicBezTo>
                <a:lnTo>
                  <a:pt x="3374954" y="448727"/>
                </a:lnTo>
                <a:cubicBezTo>
                  <a:pt x="3374954" y="483144"/>
                  <a:pt x="3347054" y="511044"/>
                  <a:pt x="3312637" y="511044"/>
                </a:cubicBezTo>
                <a:lnTo>
                  <a:pt x="0" y="511044"/>
                </a:lnTo>
                <a:lnTo>
                  <a:pt x="255522" y="255522"/>
                </a:lnTo>
                <a:close/>
              </a:path>
            </a:pathLst>
          </a:custGeom>
          <a:solidFill>
            <a:schemeClr val="accent1"/>
          </a:solidFill>
          <a:ln w="25400" cap="sq">
            <a:noFill/>
          </a:ln>
        </p:spPr>
        <p:txBody>
          <a:bodyPr vert="horz" wrap="square" lIns="133112" tIns="66556" rIns="133112" bIns="66556" rtlCol="0" anchor="ctr"/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chemeClr val="bg1"/>
                </a:solidFill>
                <a:latin typeface="OPPOSans R"/>
                <a:ea typeface="OPPOSans R"/>
                <a:cs typeface="OPPOSans R"/>
              </a:rPr>
              <a:t>讨论与规划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3355860" y="3500447"/>
            <a:ext cx="1344149" cy="672000"/>
          </a:xfrm>
          <a:custGeom>
            <a:avLst/>
            <a:gdLst/>
            <a:rect l="l" t="t" r="r" b="b"/>
            <a:pathLst>
              <a:path w="1008112" h="511044">
                <a:moveTo>
                  <a:pt x="62317" y="0"/>
                </a:moveTo>
                <a:lnTo>
                  <a:pt x="432048" y="0"/>
                </a:lnTo>
                <a:lnTo>
                  <a:pt x="576064" y="0"/>
                </a:lnTo>
                <a:lnTo>
                  <a:pt x="752590" y="0"/>
                </a:lnTo>
                <a:lnTo>
                  <a:pt x="1008112" y="255522"/>
                </a:lnTo>
                <a:lnTo>
                  <a:pt x="752590" y="511044"/>
                </a:lnTo>
                <a:lnTo>
                  <a:pt x="576064" y="511044"/>
                </a:lnTo>
                <a:lnTo>
                  <a:pt x="432048" y="511044"/>
                </a:lnTo>
                <a:lnTo>
                  <a:pt x="62317" y="511044"/>
                </a:lnTo>
                <a:cubicBezTo>
                  <a:pt x="27900" y="511044"/>
                  <a:pt x="0" y="483144"/>
                  <a:pt x="0" y="448727"/>
                </a:cubicBezTo>
                <a:lnTo>
                  <a:pt x="0" y="62317"/>
                </a:lnTo>
                <a:cubicBezTo>
                  <a:pt x="0" y="27900"/>
                  <a:pt x="27900" y="0"/>
                  <a:pt x="62317" y="0"/>
                </a:cubicBezTo>
                <a:close/>
              </a:path>
            </a:pathLst>
          </a:custGeom>
          <a:solidFill>
            <a:schemeClr val="accent1"/>
          </a:solidFill>
          <a:ln w="25400" cap="sq">
            <a:noFill/>
          </a:ln>
        </p:spPr>
        <p:txBody>
          <a:bodyPr vert="horz" wrap="square" lIns="133112" tIns="66556" rIns="432000" bIns="66556" rtlCol="0" anchor="ctr"/>
          <a:lstStyle/>
          <a:p>
            <a:pPr algn="ctr"/>
            <a:r>
              <a:rPr kumimoji="1" lang="en-US" altLang="zh-CN" sz="2665">
                <a:ln w="12700">
                  <a:noFill/>
                </a:ln>
                <a:solidFill>
                  <a:schemeClr val="bg1"/>
                </a:solidFill>
                <a:latin typeface="OPPOSans R"/>
                <a:ea typeface="OPPOSans R"/>
                <a:cs typeface="OPPOSans R"/>
              </a:rPr>
              <a:t>03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4507988" y="4556564"/>
            <a:ext cx="4967700" cy="672000"/>
          </a:xfrm>
          <a:custGeom>
            <a:avLst/>
            <a:gdLst/>
            <a:rect l="l" t="t" r="r" b="b"/>
            <a:pathLst>
              <a:path w="3374954" h="511044">
                <a:moveTo>
                  <a:pt x="0" y="0"/>
                </a:moveTo>
                <a:lnTo>
                  <a:pt x="3312637" y="0"/>
                </a:lnTo>
                <a:cubicBezTo>
                  <a:pt x="3347054" y="0"/>
                  <a:pt x="3374954" y="27900"/>
                  <a:pt x="3374954" y="62317"/>
                </a:cubicBezTo>
                <a:lnTo>
                  <a:pt x="3374954" y="448727"/>
                </a:lnTo>
                <a:cubicBezTo>
                  <a:pt x="3374954" y="483144"/>
                  <a:pt x="3347054" y="511044"/>
                  <a:pt x="3312637" y="511044"/>
                </a:cubicBezTo>
                <a:lnTo>
                  <a:pt x="0" y="511044"/>
                </a:lnTo>
                <a:lnTo>
                  <a:pt x="255522" y="255522"/>
                </a:lnTo>
                <a:close/>
              </a:path>
            </a:pathLst>
          </a:custGeom>
          <a:solidFill>
            <a:schemeClr val="accent1"/>
          </a:solidFill>
          <a:ln w="25400" cap="sq">
            <a:noFill/>
          </a:ln>
        </p:spPr>
        <p:txBody>
          <a:bodyPr vert="horz" wrap="square" lIns="133112" tIns="66556" rIns="133112" bIns="66556" rtlCol="0" anchor="ctr"/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chemeClr val="bg1"/>
                </a:solidFill>
                <a:latin typeface="OPPOSans R"/>
                <a:ea typeface="OPPOSans R"/>
                <a:cs typeface="OPPOSans R"/>
              </a:rPr>
              <a:t>行动计划与执行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3355860" y="4556564"/>
            <a:ext cx="1344149" cy="672000"/>
          </a:xfrm>
          <a:custGeom>
            <a:avLst/>
            <a:gdLst/>
            <a:rect l="l" t="t" r="r" b="b"/>
            <a:pathLst>
              <a:path w="1008112" h="511044">
                <a:moveTo>
                  <a:pt x="62317" y="0"/>
                </a:moveTo>
                <a:lnTo>
                  <a:pt x="432048" y="0"/>
                </a:lnTo>
                <a:lnTo>
                  <a:pt x="576064" y="0"/>
                </a:lnTo>
                <a:lnTo>
                  <a:pt x="752590" y="0"/>
                </a:lnTo>
                <a:lnTo>
                  <a:pt x="1008112" y="255522"/>
                </a:lnTo>
                <a:lnTo>
                  <a:pt x="752590" y="511044"/>
                </a:lnTo>
                <a:lnTo>
                  <a:pt x="576064" y="511044"/>
                </a:lnTo>
                <a:lnTo>
                  <a:pt x="432048" y="511044"/>
                </a:lnTo>
                <a:lnTo>
                  <a:pt x="62317" y="511044"/>
                </a:lnTo>
                <a:cubicBezTo>
                  <a:pt x="27900" y="511044"/>
                  <a:pt x="0" y="483144"/>
                  <a:pt x="0" y="448727"/>
                </a:cubicBezTo>
                <a:lnTo>
                  <a:pt x="0" y="62317"/>
                </a:lnTo>
                <a:cubicBezTo>
                  <a:pt x="0" y="27900"/>
                  <a:pt x="27900" y="0"/>
                  <a:pt x="62317" y="0"/>
                </a:cubicBezTo>
                <a:close/>
              </a:path>
            </a:pathLst>
          </a:custGeom>
          <a:solidFill>
            <a:schemeClr val="accent1"/>
          </a:solidFill>
          <a:ln w="25400" cap="sq">
            <a:noFill/>
          </a:ln>
        </p:spPr>
        <p:txBody>
          <a:bodyPr vert="horz" wrap="square" lIns="133112" tIns="66556" rIns="432000" bIns="66556" rtlCol="0" anchor="ctr"/>
          <a:lstStyle/>
          <a:p>
            <a:pPr algn="ctr"/>
            <a:r>
              <a:rPr kumimoji="1" lang="en-US" altLang="zh-CN" sz="2665">
                <a:ln w="12700">
                  <a:noFill/>
                </a:ln>
                <a:solidFill>
                  <a:schemeClr val="bg1"/>
                </a:solidFill>
                <a:latin typeface="OPPOSans R"/>
                <a:ea typeface="OPPOSans R"/>
                <a:cs typeface="OPPOSans R"/>
              </a:rPr>
              <a:t>04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431371" y="468540"/>
            <a:ext cx="496880" cy="496879"/>
          </a:xfrm>
          <a:prstGeom prst="rect">
            <a:avLst/>
          </a:prstGeom>
          <a:solidFill>
            <a:schemeClr val="accent1"/>
          </a:solidFill>
          <a:ln w="25400" cap="sq">
            <a:noFill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676181" y="734961"/>
            <a:ext cx="331253" cy="331253"/>
          </a:xfrm>
          <a:prstGeom prst="rect">
            <a:avLst/>
          </a:prstGeom>
          <a:solidFill>
            <a:schemeClr val="accent2"/>
          </a:solidFill>
          <a:ln w="25400" cap="sq">
            <a:noFill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103445" y="506148"/>
            <a:ext cx="7112000" cy="5359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kumimoji="1" lang="en-US" altLang="zh-CN" sz="3200">
                <a:ln w="12700">
                  <a:noFill/>
                </a:ln>
                <a:solidFill>
                  <a:schemeClr val="accent1"/>
                </a:solidFill>
                <a:latin typeface="OPPOSans R"/>
                <a:ea typeface="OPPOSans R"/>
                <a:cs typeface="OPPOSans R"/>
              </a:rPr>
              <a:t>目录页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4507988" y="5610664"/>
            <a:ext cx="4942300" cy="672000"/>
          </a:xfrm>
          <a:custGeom>
            <a:avLst/>
            <a:gdLst/>
            <a:rect l="l" t="t" r="r" b="b"/>
            <a:pathLst>
              <a:path w="3374954" h="511044">
                <a:moveTo>
                  <a:pt x="0" y="0"/>
                </a:moveTo>
                <a:lnTo>
                  <a:pt x="3312637" y="0"/>
                </a:lnTo>
                <a:cubicBezTo>
                  <a:pt x="3347054" y="0"/>
                  <a:pt x="3374954" y="27900"/>
                  <a:pt x="3374954" y="62317"/>
                </a:cubicBezTo>
                <a:lnTo>
                  <a:pt x="3374954" y="448727"/>
                </a:lnTo>
                <a:cubicBezTo>
                  <a:pt x="3374954" y="483144"/>
                  <a:pt x="3347054" y="511044"/>
                  <a:pt x="3312637" y="511044"/>
                </a:cubicBezTo>
                <a:lnTo>
                  <a:pt x="0" y="511044"/>
                </a:lnTo>
                <a:lnTo>
                  <a:pt x="255522" y="255522"/>
                </a:lnTo>
                <a:close/>
              </a:path>
            </a:pathLst>
          </a:custGeom>
          <a:solidFill>
            <a:schemeClr val="accent1"/>
          </a:solidFill>
          <a:ln w="25400" cap="sq">
            <a:noFill/>
          </a:ln>
        </p:spPr>
        <p:txBody>
          <a:bodyPr vert="horz" wrap="square" lIns="133112" tIns="66556" rIns="133112" bIns="66556" rtlCol="0" anchor="ctr"/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chemeClr val="bg1"/>
                </a:solidFill>
                <a:latin typeface="OPPOSans R"/>
                <a:ea typeface="OPPOSans R"/>
                <a:cs typeface="OPPOSans R"/>
              </a:rPr>
              <a:t>会议结束与后续跟进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3355860" y="5610664"/>
            <a:ext cx="1344149" cy="672000"/>
          </a:xfrm>
          <a:custGeom>
            <a:avLst/>
            <a:gdLst/>
            <a:rect l="l" t="t" r="r" b="b"/>
            <a:pathLst>
              <a:path w="1008112" h="511044">
                <a:moveTo>
                  <a:pt x="62317" y="0"/>
                </a:moveTo>
                <a:lnTo>
                  <a:pt x="432048" y="0"/>
                </a:lnTo>
                <a:lnTo>
                  <a:pt x="576064" y="0"/>
                </a:lnTo>
                <a:lnTo>
                  <a:pt x="752590" y="0"/>
                </a:lnTo>
                <a:lnTo>
                  <a:pt x="1008112" y="255522"/>
                </a:lnTo>
                <a:lnTo>
                  <a:pt x="752590" y="511044"/>
                </a:lnTo>
                <a:lnTo>
                  <a:pt x="576064" y="511044"/>
                </a:lnTo>
                <a:lnTo>
                  <a:pt x="432048" y="511044"/>
                </a:lnTo>
                <a:lnTo>
                  <a:pt x="62317" y="511044"/>
                </a:lnTo>
                <a:cubicBezTo>
                  <a:pt x="27900" y="511044"/>
                  <a:pt x="0" y="483144"/>
                  <a:pt x="0" y="448727"/>
                </a:cubicBezTo>
                <a:lnTo>
                  <a:pt x="0" y="62317"/>
                </a:lnTo>
                <a:cubicBezTo>
                  <a:pt x="0" y="27900"/>
                  <a:pt x="27900" y="0"/>
                  <a:pt x="62317" y="0"/>
                </a:cubicBezTo>
                <a:close/>
              </a:path>
            </a:pathLst>
          </a:custGeom>
          <a:solidFill>
            <a:schemeClr val="accent1"/>
          </a:solidFill>
          <a:ln w="25400" cap="sq">
            <a:noFill/>
          </a:ln>
        </p:spPr>
        <p:txBody>
          <a:bodyPr vert="horz" wrap="square" lIns="133112" tIns="66556" rIns="432000" bIns="66556" rtlCol="0" anchor="ctr"/>
          <a:lstStyle/>
          <a:p>
            <a:pPr algn="ctr"/>
            <a:r>
              <a:rPr kumimoji="1" lang="en-US" altLang="zh-CN" sz="2665">
                <a:ln w="12700">
                  <a:noFill/>
                </a:ln>
                <a:solidFill>
                  <a:schemeClr val="bg1"/>
                </a:solidFill>
                <a:latin typeface="OPPOSans R"/>
                <a:ea typeface="OPPOSans R"/>
                <a:cs typeface="OPPOSans R"/>
              </a:rPr>
              <a:t>05</a:t>
            </a:r>
            <a:endParaRPr kumimoji="1" lang="zh-CN" altLang="en-US"/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7256606" y="1208261"/>
            <a:ext cx="1184951" cy="1183754"/>
          </a:xfrm>
          <a:custGeom>
            <a:avLst/>
            <a:gdLst>
              <a:gd name="connsiteX0" fmla="*/ 1017220 w 1184951"/>
              <a:gd name="connsiteY0" fmla="*/ 1183612 h 1183754"/>
              <a:gd name="connsiteX1" fmla="*/ 1015761 w 1184951"/>
              <a:gd name="connsiteY1" fmla="*/ 1183612 h 1183754"/>
              <a:gd name="connsiteX2" fmla="*/ 106599 w 1184951"/>
              <a:gd name="connsiteY2" fmla="*/ 1024254 h 1183754"/>
              <a:gd name="connsiteX3" fmla="*/ 99770 w 1184951"/>
              <a:gd name="connsiteY3" fmla="*/ 1014507 h 1183754"/>
              <a:gd name="connsiteX4" fmla="*/ 146332 w 1184951"/>
              <a:gd name="connsiteY4" fmla="*/ 748649 h 1183754"/>
              <a:gd name="connsiteX5" fmla="*/ 5062 w 1184951"/>
              <a:gd name="connsiteY5" fmla="*/ 520698 h 1183754"/>
              <a:gd name="connsiteX6" fmla="*/ 211641 w 1184951"/>
              <a:gd name="connsiteY6" fmla="*/ 375686 h 1183754"/>
              <a:gd name="connsiteX7" fmla="*/ 258986 w 1184951"/>
              <a:gd name="connsiteY7" fmla="*/ 105345 h 1183754"/>
              <a:gd name="connsiteX8" fmla="*/ 268626 w 1184951"/>
              <a:gd name="connsiteY8" fmla="*/ 98505 h 1183754"/>
              <a:gd name="connsiteX9" fmla="*/ 268697 w 1184951"/>
              <a:gd name="connsiteY9" fmla="*/ 98516 h 1183754"/>
              <a:gd name="connsiteX10" fmla="*/ 537010 w 1184951"/>
              <a:gd name="connsiteY10" fmla="*/ 145541 h 1183754"/>
              <a:gd name="connsiteX11" fmla="*/ 765373 w 1184951"/>
              <a:gd name="connsiteY11" fmla="*/ 5227 h 1183754"/>
              <a:gd name="connsiteX12" fmla="*/ 909688 w 1184951"/>
              <a:gd name="connsiteY12" fmla="*/ 210707 h 1183754"/>
              <a:gd name="connsiteX13" fmla="*/ 1178001 w 1184951"/>
              <a:gd name="connsiteY13" fmla="*/ 257696 h 1183754"/>
              <a:gd name="connsiteX14" fmla="*/ 1184831 w 1184951"/>
              <a:gd name="connsiteY14" fmla="*/ 267443 h 1183754"/>
              <a:gd name="connsiteX15" fmla="*/ 1025614 w 1184951"/>
              <a:gd name="connsiteY15" fmla="*/ 1176640 h 1183754"/>
              <a:gd name="connsiteX16" fmla="*/ 1017326 w 1184951"/>
              <a:gd name="connsiteY16" fmla="*/ 1183754 h 1183754"/>
              <a:gd name="connsiteX17" fmla="*/ 117804 w 1184951"/>
              <a:gd name="connsiteY17" fmla="*/ 1009314 h 1183754"/>
              <a:gd name="connsiteX18" fmla="*/ 1010390 w 1184951"/>
              <a:gd name="connsiteY18" fmla="*/ 1165649 h 1183754"/>
              <a:gd name="connsiteX19" fmla="*/ 1166689 w 1184951"/>
              <a:gd name="connsiteY19" fmla="*/ 273063 h 1183754"/>
              <a:gd name="connsiteX20" fmla="*/ 898803 w 1184951"/>
              <a:gd name="connsiteY20" fmla="*/ 226145 h 1183754"/>
              <a:gd name="connsiteX21" fmla="*/ 891938 w 1184951"/>
              <a:gd name="connsiteY21" fmla="*/ 216612 h 1183754"/>
              <a:gd name="connsiteX22" fmla="*/ 747153 w 1184951"/>
              <a:gd name="connsiteY22" fmla="*/ 19861 h 1183754"/>
              <a:gd name="connsiteX23" fmla="*/ 551736 w 1184951"/>
              <a:gd name="connsiteY23" fmla="*/ 157030 h 1183754"/>
              <a:gd name="connsiteX24" fmla="*/ 542061 w 1184951"/>
              <a:gd name="connsiteY24" fmla="*/ 163646 h 1183754"/>
              <a:gd name="connsiteX25" fmla="*/ 274139 w 1184951"/>
              <a:gd name="connsiteY25" fmla="*/ 116728 h 1183754"/>
              <a:gd name="connsiteX26" fmla="*/ 226830 w 1184951"/>
              <a:gd name="connsiteY26" fmla="*/ 386784 h 1183754"/>
              <a:gd name="connsiteX27" fmla="*/ 217225 w 1184951"/>
              <a:gd name="connsiteY27" fmla="*/ 393614 h 1183754"/>
              <a:gd name="connsiteX28" fmla="*/ 18397 w 1184951"/>
              <a:gd name="connsiteY28" fmla="*/ 535709 h 1183754"/>
              <a:gd name="connsiteX29" fmla="*/ 157608 w 1184951"/>
              <a:gd name="connsiteY29" fmla="*/ 734029 h 1183754"/>
              <a:gd name="connsiteX30" fmla="*/ 164331 w 1184951"/>
              <a:gd name="connsiteY30" fmla="*/ 743740 h 1183754"/>
            </a:gdLst>
            <a:rect l="l" t="t" r="r" b="b"/>
            <a:pathLst>
              <a:path w="1184951" h="1183754">
                <a:moveTo>
                  <a:pt x="1017220" y="1183612"/>
                </a:moveTo>
                <a:cubicBezTo>
                  <a:pt x="1016736" y="1183648"/>
                  <a:pt x="1016248" y="1183648"/>
                  <a:pt x="1015761" y="1183612"/>
                </a:cubicBezTo>
                <a:lnTo>
                  <a:pt x="106599" y="1024254"/>
                </a:lnTo>
                <a:cubicBezTo>
                  <a:pt x="102029" y="1023439"/>
                  <a:pt x="98973" y="1019081"/>
                  <a:pt x="99770" y="1014507"/>
                </a:cubicBezTo>
                <a:lnTo>
                  <a:pt x="146332" y="748649"/>
                </a:lnTo>
                <a:cubicBezTo>
                  <a:pt x="44375" y="724713"/>
                  <a:pt x="-18874" y="622656"/>
                  <a:pt x="5062" y="520698"/>
                </a:cubicBezTo>
                <a:cubicBezTo>
                  <a:pt x="27084" y="426901"/>
                  <a:pt x="115940" y="364524"/>
                  <a:pt x="211641" y="375686"/>
                </a:cubicBezTo>
                <a:lnTo>
                  <a:pt x="258986" y="105345"/>
                </a:lnTo>
                <a:cubicBezTo>
                  <a:pt x="259758" y="100792"/>
                  <a:pt x="264076" y="97730"/>
                  <a:pt x="268626" y="98505"/>
                </a:cubicBezTo>
                <a:cubicBezTo>
                  <a:pt x="268651" y="98509"/>
                  <a:pt x="268672" y="98512"/>
                  <a:pt x="268697" y="98516"/>
                </a:cubicBezTo>
                <a:lnTo>
                  <a:pt x="537010" y="145541"/>
                </a:lnTo>
                <a:cubicBezTo>
                  <a:pt x="561326" y="43733"/>
                  <a:pt x="663568" y="-19086"/>
                  <a:pt x="765373" y="5227"/>
                </a:cubicBezTo>
                <a:cubicBezTo>
                  <a:pt x="858459" y="27459"/>
                  <a:pt x="920363" y="115601"/>
                  <a:pt x="909688" y="210707"/>
                </a:cubicBezTo>
                <a:lnTo>
                  <a:pt x="1178001" y="257696"/>
                </a:lnTo>
                <a:cubicBezTo>
                  <a:pt x="1182561" y="258529"/>
                  <a:pt x="1185606" y="262872"/>
                  <a:pt x="1184831" y="267443"/>
                </a:cubicBezTo>
                <a:lnTo>
                  <a:pt x="1025614" y="1176640"/>
                </a:lnTo>
                <a:cubicBezTo>
                  <a:pt x="1024981" y="1180731"/>
                  <a:pt x="1021463" y="1183751"/>
                  <a:pt x="1017326" y="1183754"/>
                </a:cubicBezTo>
                <a:close/>
                <a:moveTo>
                  <a:pt x="117804" y="1009314"/>
                </a:moveTo>
                <a:lnTo>
                  <a:pt x="1010390" y="1165649"/>
                </a:lnTo>
                <a:lnTo>
                  <a:pt x="1166689" y="273063"/>
                </a:lnTo>
                <a:lnTo>
                  <a:pt x="898803" y="226145"/>
                </a:lnTo>
                <a:cubicBezTo>
                  <a:pt x="894304" y="225366"/>
                  <a:pt x="891252" y="221129"/>
                  <a:pt x="891938" y="216612"/>
                </a:cubicBezTo>
                <a:cubicBezTo>
                  <a:pt x="906288" y="122299"/>
                  <a:pt x="841466" y="34210"/>
                  <a:pt x="747153" y="19861"/>
                </a:cubicBezTo>
                <a:cubicBezTo>
                  <a:pt x="655814" y="5963"/>
                  <a:pt x="569707" y="66402"/>
                  <a:pt x="551736" y="157030"/>
                </a:cubicBezTo>
                <a:cubicBezTo>
                  <a:pt x="550790" y="161462"/>
                  <a:pt x="546532" y="164372"/>
                  <a:pt x="542061" y="163646"/>
                </a:cubicBezTo>
                <a:lnTo>
                  <a:pt x="274139" y="116728"/>
                </a:lnTo>
                <a:lnTo>
                  <a:pt x="226830" y="386784"/>
                </a:lnTo>
                <a:cubicBezTo>
                  <a:pt x="226051" y="391312"/>
                  <a:pt x="221761" y="394364"/>
                  <a:pt x="217225" y="393614"/>
                </a:cubicBezTo>
                <a:cubicBezTo>
                  <a:pt x="123083" y="377948"/>
                  <a:pt x="34066" y="441567"/>
                  <a:pt x="18397" y="535709"/>
                </a:cubicBezTo>
                <a:cubicBezTo>
                  <a:pt x="2920" y="628724"/>
                  <a:pt x="64867" y="716976"/>
                  <a:pt x="157608" y="734029"/>
                </a:cubicBezTo>
                <a:cubicBezTo>
                  <a:pt x="162133" y="734876"/>
                  <a:pt x="165132" y="739208"/>
                  <a:pt x="164331" y="743740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5697202" y="1634251"/>
            <a:ext cx="1179889" cy="2641087"/>
          </a:xfrm>
          <a:prstGeom prst="rect">
            <a:avLst/>
          </a:prstGeom>
          <a:noFill/>
          <a:ln cap="sq">
            <a:noFill/>
          </a:ln>
        </p:spPr>
      </p:pic>
      <p:sp>
        <p:nvSpPr>
          <p:cNvPr id="4" name="标题 1"/>
          <p:cNvSpPr txBox="1"/>
          <p:nvPr/>
        </p:nvSpPr>
        <p:spPr>
          <a:xfrm rot="0" flipH="0" flipV="0">
            <a:off x="882390" y="4048893"/>
            <a:ext cx="1119130" cy="338554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/>
          </a:ln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861920" y="4470400"/>
            <a:ext cx="5907180" cy="218440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r>
              <a:rPr kumimoji="1" lang="en-US" altLang="zh-CN" sz="4500">
                <a:ln w="12700">
                  <a:noFill/>
                </a:ln>
                <a:solidFill>
                  <a:schemeClr val="tx1"/>
                </a:solidFill>
                <a:latin typeface="HelloFont WenYiHei"/>
                <a:ea typeface="HelloFont WenYiHei"/>
                <a:cs typeface="HelloFont WenYiHei"/>
              </a:rPr>
              <a:t>会议概况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747619" y="330200"/>
            <a:ext cx="4569457" cy="3257736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l"/>
            <a:r>
              <a:rPr kumimoji="1" lang="en-US" altLang="zh-CN" sz="16600">
                <a:ln w="12700">
                  <a:noFill/>
                </a:ln>
                <a:solidFill>
                  <a:schemeClr val="tx1"/>
                </a:solidFill>
                <a:latin typeface="HelloFont WenYiHei"/>
                <a:ea typeface="HelloFont WenYiHei"/>
                <a:cs typeface="HelloFont WenYiHei"/>
              </a:rPr>
              <a:t>01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16200000" flipH="0" flipV="0">
            <a:off x="10577004" y="4870758"/>
            <a:ext cx="32719" cy="470769"/>
          </a:xfrm>
          <a:custGeom>
            <a:avLst/>
            <a:gdLst>
              <a:gd name="connsiteX0" fmla="*/ 16555 w 32718"/>
              <a:gd name="connsiteY0" fmla="*/ 21907 h 470768"/>
              <a:gd name="connsiteX1" fmla="*/ 16555 w 32718"/>
              <a:gd name="connsiteY1" fmla="*/ 449331 h 470768"/>
            </a:gdLst>
            <a:rect l="l" t="t" r="r" b="b"/>
            <a:pathLst>
              <a:path w="32718" h="470768">
                <a:moveTo>
                  <a:pt x="16555" y="21907"/>
                </a:moveTo>
                <a:lnTo>
                  <a:pt x="16555" y="449331"/>
                </a:lnTo>
              </a:path>
            </a:pathLst>
          </a:custGeom>
          <a:noFill/>
          <a:ln w="127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16200000" flipH="0" flipV="0">
            <a:off x="10698024" y="5072054"/>
            <a:ext cx="109676" cy="145133"/>
          </a:xfrm>
          <a:custGeom>
            <a:avLst/>
            <a:gdLst>
              <a:gd name="connsiteX0" fmla="*/ 16555 w 109676"/>
              <a:gd name="connsiteY0" fmla="*/ 21907 h 145133"/>
              <a:gd name="connsiteX1" fmla="*/ 93444 w 109676"/>
              <a:gd name="connsiteY1" fmla="*/ 123653 h 145133"/>
            </a:gdLst>
            <a:rect l="l" t="t" r="r" b="b"/>
            <a:pathLst>
              <a:path w="109676" h="145133">
                <a:moveTo>
                  <a:pt x="16555" y="21907"/>
                </a:moveTo>
                <a:cubicBezTo>
                  <a:pt x="59020" y="21907"/>
                  <a:pt x="93444" y="67460"/>
                  <a:pt x="93444" y="123653"/>
                </a:cubicBezTo>
              </a:path>
            </a:pathLst>
          </a:custGeom>
          <a:noFill/>
          <a:ln w="127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16200000" flipH="0" flipV="0">
            <a:off x="10698024" y="4995097"/>
            <a:ext cx="109676" cy="145133"/>
          </a:xfrm>
          <a:custGeom>
            <a:avLst/>
            <a:gdLst>
              <a:gd name="connsiteX0" fmla="*/ 93444 w 109676"/>
              <a:gd name="connsiteY0" fmla="*/ 21907 h 145133"/>
              <a:gd name="connsiteX1" fmla="*/ 16555 w 109676"/>
              <a:gd name="connsiteY1" fmla="*/ 123653 h 145133"/>
            </a:gdLst>
            <a:rect l="l" t="t" r="r" b="b"/>
            <a:pathLst>
              <a:path w="109676" h="145133">
                <a:moveTo>
                  <a:pt x="93444" y="21907"/>
                </a:moveTo>
                <a:cubicBezTo>
                  <a:pt x="50979" y="21907"/>
                  <a:pt x="16555" y="67460"/>
                  <a:pt x="16555" y="123653"/>
                </a:cubicBezTo>
              </a:path>
            </a:pathLst>
          </a:custGeom>
          <a:noFill/>
          <a:ln w="127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2158740" y="4048893"/>
            <a:ext cx="1119130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solidFill>
              <a:schemeClr val="tx1"/>
            </a:solidFill>
            <a:miter/>
          </a:ln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3435090" y="4048893"/>
            <a:ext cx="1119130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solidFill>
              <a:schemeClr val="tx1"/>
            </a:solidFill>
            <a:miter/>
          </a:ln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970550" y="1297008"/>
            <a:ext cx="1252636" cy="1252849"/>
          </a:xfrm>
          <a:custGeom>
            <a:avLst/>
            <a:gdLst>
              <a:gd name="connsiteX0" fmla="*/ 879958 w 1252636"/>
              <a:gd name="connsiteY0" fmla="*/ 497711 h 1252849"/>
              <a:gd name="connsiteX1" fmla="*/ 1123691 w 1252636"/>
              <a:gd name="connsiteY1" fmla="*/ 577070 h 1252849"/>
              <a:gd name="connsiteX2" fmla="*/ 1252637 w 1252636"/>
              <a:gd name="connsiteY2" fmla="*/ 830834 h 1252849"/>
              <a:gd name="connsiteX3" fmla="*/ 422087 w 1252636"/>
              <a:gd name="connsiteY3" fmla="*/ 1252849 h 1252849"/>
              <a:gd name="connsiteX4" fmla="*/ 0 w 1252636"/>
              <a:gd name="connsiteY4" fmla="*/ 422122 h 1252849"/>
              <a:gd name="connsiteX5" fmla="*/ 253586 w 1252636"/>
              <a:gd name="connsiteY5" fmla="*/ 293141 h 1252849"/>
              <a:gd name="connsiteX6" fmla="*/ 255365 w 1252636"/>
              <a:gd name="connsiteY6" fmla="*/ 296698 h 1252849"/>
              <a:gd name="connsiteX7" fmla="*/ 497316 w 1252636"/>
              <a:gd name="connsiteY7" fmla="*/ 382023 h 1252849"/>
              <a:gd name="connsiteX8" fmla="*/ 582641 w 1252636"/>
              <a:gd name="connsiteY8" fmla="*/ 140068 h 1252849"/>
              <a:gd name="connsiteX9" fmla="*/ 578742 w 1252636"/>
              <a:gd name="connsiteY9" fmla="*/ 132396 h 1252849"/>
              <a:gd name="connsiteX10" fmla="*/ 576963 w 1252636"/>
              <a:gd name="connsiteY10" fmla="*/ 128838 h 1252849"/>
              <a:gd name="connsiteX11" fmla="*/ 830514 w 1252636"/>
              <a:gd name="connsiteY11" fmla="*/ 0 h 1252849"/>
              <a:gd name="connsiteX12" fmla="*/ 959459 w 1252636"/>
              <a:gd name="connsiteY12" fmla="*/ 254013 h 1252849"/>
              <a:gd name="connsiteX13" fmla="*/ 879958 w 1252636"/>
              <a:gd name="connsiteY13" fmla="*/ 497711 h 1252849"/>
            </a:gdLst>
            <a:rect l="l" t="t" r="r" b="b"/>
            <a:pathLst>
              <a:path w="1252636" h="1252849">
                <a:moveTo>
                  <a:pt x="879958" y="497711"/>
                </a:moveTo>
                <a:cubicBezTo>
                  <a:pt x="925411" y="586855"/>
                  <a:pt x="1034465" y="622363"/>
                  <a:pt x="1123691" y="577070"/>
                </a:cubicBezTo>
                <a:lnTo>
                  <a:pt x="1252637" y="830834"/>
                </a:lnTo>
                <a:lnTo>
                  <a:pt x="422087" y="1252849"/>
                </a:lnTo>
                <a:lnTo>
                  <a:pt x="0" y="422122"/>
                </a:lnTo>
                <a:lnTo>
                  <a:pt x="253586" y="293141"/>
                </a:lnTo>
                <a:lnTo>
                  <a:pt x="255365" y="296698"/>
                </a:lnTo>
                <a:cubicBezTo>
                  <a:pt x="298616" y="387074"/>
                  <a:pt x="406944" y="425274"/>
                  <a:pt x="497316" y="382023"/>
                </a:cubicBezTo>
                <a:cubicBezTo>
                  <a:pt x="587692" y="338768"/>
                  <a:pt x="625891" y="230444"/>
                  <a:pt x="582641" y="140068"/>
                </a:cubicBezTo>
                <a:cubicBezTo>
                  <a:pt x="581403" y="137482"/>
                  <a:pt x="580101" y="134921"/>
                  <a:pt x="578742" y="132396"/>
                </a:cubicBezTo>
                <a:lnTo>
                  <a:pt x="576963" y="128838"/>
                </a:lnTo>
                <a:lnTo>
                  <a:pt x="830514" y="0"/>
                </a:lnTo>
                <a:lnTo>
                  <a:pt x="959459" y="254013"/>
                </a:lnTo>
                <a:cubicBezTo>
                  <a:pt x="870279" y="299416"/>
                  <a:pt x="834708" y="408456"/>
                  <a:pt x="879958" y="497711"/>
                </a:cubicBezTo>
                <a:close/>
              </a:path>
            </a:pathLst>
          </a:custGeom>
          <a:solidFill>
            <a:srgbClr val="FE8414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6775331" y="628526"/>
            <a:ext cx="385690" cy="404977"/>
          </a:xfrm>
          <a:custGeom>
            <a:avLst/>
            <a:gdLst>
              <a:gd name="connsiteX0" fmla="*/ 8946 w 385690"/>
              <a:gd name="connsiteY0" fmla="*/ 404971 h 404977"/>
              <a:gd name="connsiteX1" fmla="*/ 3254 w 385690"/>
              <a:gd name="connsiteY1" fmla="*/ 402944 h 404977"/>
              <a:gd name="connsiteX2" fmla="*/ 124 w 385690"/>
              <a:gd name="connsiteY2" fmla="*/ 394549 h 404977"/>
              <a:gd name="connsiteX3" fmla="*/ 64792 w 385690"/>
              <a:gd name="connsiteY3" fmla="*/ 7500 h 404977"/>
              <a:gd name="connsiteX4" fmla="*/ 75037 w 385690"/>
              <a:gd name="connsiteY4" fmla="*/ 116 h 404977"/>
              <a:gd name="connsiteX5" fmla="*/ 79305 w 385690"/>
              <a:gd name="connsiteY5" fmla="*/ 2058 h 404977"/>
              <a:gd name="connsiteX6" fmla="*/ 382442 w 385690"/>
              <a:gd name="connsiteY6" fmla="*/ 251447 h 404977"/>
              <a:gd name="connsiteX7" fmla="*/ 383630 w 385690"/>
              <a:gd name="connsiteY7" fmla="*/ 264067 h 404977"/>
              <a:gd name="connsiteX8" fmla="*/ 379881 w 385690"/>
              <a:gd name="connsiteY8" fmla="*/ 266742 h 404977"/>
              <a:gd name="connsiteX9" fmla="*/ 12432 w 385690"/>
              <a:gd name="connsiteY9" fmla="*/ 404402 h 404977"/>
              <a:gd name="connsiteX10" fmla="*/ 8946 w 385690"/>
              <a:gd name="connsiteY10" fmla="*/ 404971 h 404977"/>
              <a:gd name="connsiteX11" fmla="*/ 79732 w 385690"/>
              <a:gd name="connsiteY11" fmla="*/ 25712 h 404977"/>
              <a:gd name="connsiteX12" fmla="*/ 20328 w 385690"/>
              <a:gd name="connsiteY12" fmla="*/ 382206 h 404977"/>
              <a:gd name="connsiteX13" fmla="*/ 358752 w 385690"/>
              <a:gd name="connsiteY13" fmla="*/ 255430 h 404977"/>
            </a:gdLst>
            <a:rect l="l" t="t" r="r" b="b"/>
            <a:pathLst>
              <a:path w="385690" h="404977">
                <a:moveTo>
                  <a:pt x="8946" y="404971"/>
                </a:moveTo>
                <a:cubicBezTo>
                  <a:pt x="6872" y="404961"/>
                  <a:pt x="4866" y="404246"/>
                  <a:pt x="3254" y="402944"/>
                </a:cubicBezTo>
                <a:cubicBezTo>
                  <a:pt x="786" y="400906"/>
                  <a:pt x="-406" y="397704"/>
                  <a:pt x="124" y="394549"/>
                </a:cubicBezTo>
                <a:lnTo>
                  <a:pt x="64792" y="7500"/>
                </a:lnTo>
                <a:cubicBezTo>
                  <a:pt x="65582" y="2632"/>
                  <a:pt x="70167" y="-673"/>
                  <a:pt x="75037" y="116"/>
                </a:cubicBezTo>
                <a:cubicBezTo>
                  <a:pt x="76605" y="372"/>
                  <a:pt x="78082" y="1042"/>
                  <a:pt x="79305" y="2058"/>
                </a:cubicBezTo>
                <a:lnTo>
                  <a:pt x="382442" y="251447"/>
                </a:lnTo>
                <a:cubicBezTo>
                  <a:pt x="386256" y="254602"/>
                  <a:pt x="386789" y="260254"/>
                  <a:pt x="383630" y="264067"/>
                </a:cubicBezTo>
                <a:cubicBezTo>
                  <a:pt x="382634" y="265269"/>
                  <a:pt x="381343" y="266191"/>
                  <a:pt x="379881" y="266742"/>
                </a:cubicBezTo>
                <a:lnTo>
                  <a:pt x="12432" y="404402"/>
                </a:lnTo>
                <a:cubicBezTo>
                  <a:pt x="11318" y="404822"/>
                  <a:pt x="10134" y="405018"/>
                  <a:pt x="8946" y="404971"/>
                </a:cubicBezTo>
                <a:close/>
                <a:moveTo>
                  <a:pt x="79732" y="25712"/>
                </a:moveTo>
                <a:lnTo>
                  <a:pt x="20328" y="382206"/>
                </a:lnTo>
                <a:lnTo>
                  <a:pt x="358752" y="255430"/>
                </a:ln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7372595" y="3601368"/>
            <a:ext cx="373631" cy="408717"/>
          </a:xfrm>
          <a:custGeom>
            <a:avLst/>
            <a:gdLst>
              <a:gd name="connsiteX0" fmla="*/ 330092 w 373631"/>
              <a:gd name="connsiteY0" fmla="*/ 408718 h 408717"/>
              <a:gd name="connsiteX1" fmla="*/ 324970 w 373631"/>
              <a:gd name="connsiteY1" fmla="*/ 407117 h 408717"/>
              <a:gd name="connsiteX2" fmla="*/ 3834 w 373631"/>
              <a:gd name="connsiteY2" fmla="*/ 181596 h 408717"/>
              <a:gd name="connsiteX3" fmla="*/ 1597 w 373631"/>
              <a:gd name="connsiteY3" fmla="*/ 169168 h 408717"/>
              <a:gd name="connsiteX4" fmla="*/ 5186 w 373631"/>
              <a:gd name="connsiteY4" fmla="*/ 166159 h 408717"/>
              <a:gd name="connsiteX5" fmla="*/ 360897 w 373631"/>
              <a:gd name="connsiteY5" fmla="*/ 789 h 408717"/>
              <a:gd name="connsiteX6" fmla="*/ 369825 w 373631"/>
              <a:gd name="connsiteY6" fmla="*/ 1607 h 408717"/>
              <a:gd name="connsiteX7" fmla="*/ 373596 w 373631"/>
              <a:gd name="connsiteY7" fmla="*/ 9717 h 408717"/>
              <a:gd name="connsiteX8" fmla="*/ 339021 w 373631"/>
              <a:gd name="connsiteY8" fmla="*/ 400501 h 408717"/>
              <a:gd name="connsiteX9" fmla="*/ 333863 w 373631"/>
              <a:gd name="connsiteY9" fmla="*/ 407829 h 408717"/>
              <a:gd name="connsiteX10" fmla="*/ 330092 w 373631"/>
              <a:gd name="connsiteY10" fmla="*/ 408718 h 408717"/>
              <a:gd name="connsiteX11" fmla="*/ 26777 w 373631"/>
              <a:gd name="connsiteY11" fmla="*/ 175869 h 408717"/>
              <a:gd name="connsiteX12" fmla="*/ 322551 w 373631"/>
              <a:gd name="connsiteY12" fmla="*/ 383533 h 408717"/>
              <a:gd name="connsiteX13" fmla="*/ 354565 w 373631"/>
              <a:gd name="connsiteY13" fmla="*/ 23554 h 408717"/>
            </a:gdLst>
            <a:rect l="l" t="t" r="r" b="b"/>
            <a:pathLst>
              <a:path w="373631" h="408717">
                <a:moveTo>
                  <a:pt x="330092" y="408718"/>
                </a:moveTo>
                <a:cubicBezTo>
                  <a:pt x="328260" y="408718"/>
                  <a:pt x="326471" y="408149"/>
                  <a:pt x="324970" y="407117"/>
                </a:cubicBezTo>
                <a:lnTo>
                  <a:pt x="3834" y="181596"/>
                </a:lnTo>
                <a:cubicBezTo>
                  <a:pt x="-214" y="178783"/>
                  <a:pt x="-1217" y="173219"/>
                  <a:pt x="1597" y="169168"/>
                </a:cubicBezTo>
                <a:cubicBezTo>
                  <a:pt x="2504" y="167866"/>
                  <a:pt x="3742" y="166824"/>
                  <a:pt x="5186" y="166159"/>
                </a:cubicBezTo>
                <a:lnTo>
                  <a:pt x="360897" y="789"/>
                </a:lnTo>
                <a:cubicBezTo>
                  <a:pt x="363814" y="-503"/>
                  <a:pt x="367193" y="-193"/>
                  <a:pt x="369825" y="1607"/>
                </a:cubicBezTo>
                <a:cubicBezTo>
                  <a:pt x="372443" y="3439"/>
                  <a:pt x="373880" y="6533"/>
                  <a:pt x="373596" y="9717"/>
                </a:cubicBezTo>
                <a:lnTo>
                  <a:pt x="339021" y="400501"/>
                </a:lnTo>
                <a:cubicBezTo>
                  <a:pt x="338740" y="403702"/>
                  <a:pt x="336773" y="406477"/>
                  <a:pt x="333863" y="407829"/>
                </a:cubicBezTo>
                <a:cubicBezTo>
                  <a:pt x="332689" y="408398"/>
                  <a:pt x="331401" y="408718"/>
                  <a:pt x="330092" y="408718"/>
                </a:cubicBezTo>
                <a:close/>
                <a:moveTo>
                  <a:pt x="26777" y="175869"/>
                </a:moveTo>
                <a:lnTo>
                  <a:pt x="322551" y="383533"/>
                </a:lnTo>
                <a:lnTo>
                  <a:pt x="354565" y="23554"/>
                </a:ln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7851210" y="324108"/>
            <a:ext cx="139167" cy="137797"/>
          </a:xfrm>
          <a:custGeom>
            <a:avLst/>
            <a:gdLst>
              <a:gd name="connsiteX0" fmla="*/ 8950 w 139167"/>
              <a:gd name="connsiteY0" fmla="*/ 137798 h 137797"/>
              <a:gd name="connsiteX1" fmla="*/ 0 w 139167"/>
              <a:gd name="connsiteY1" fmla="*/ 128820 h 137797"/>
              <a:gd name="connsiteX2" fmla="*/ 2654 w 139167"/>
              <a:gd name="connsiteY2" fmla="*/ 122466 h 137797"/>
              <a:gd name="connsiteX3" fmla="*/ 124200 w 139167"/>
              <a:gd name="connsiteY3" fmla="*/ 2307 h 137797"/>
              <a:gd name="connsiteX4" fmla="*/ 136860 w 139167"/>
              <a:gd name="connsiteY4" fmla="*/ 2961 h 137797"/>
              <a:gd name="connsiteX5" fmla="*/ 136792 w 139167"/>
              <a:gd name="connsiteY5" fmla="*/ 15042 h 137797"/>
              <a:gd name="connsiteX6" fmla="*/ 15246 w 139167"/>
              <a:gd name="connsiteY6" fmla="*/ 135201 h 137797"/>
              <a:gd name="connsiteX7" fmla="*/ 8950 w 139167"/>
              <a:gd name="connsiteY7" fmla="*/ 137798 h 137797"/>
            </a:gdLst>
            <a:rect l="l" t="t" r="r" b="b"/>
            <a:pathLst>
              <a:path w="139167" h="137797">
                <a:moveTo>
                  <a:pt x="8950" y="137798"/>
                </a:moveTo>
                <a:cubicBezTo>
                  <a:pt x="3998" y="137790"/>
                  <a:pt x="-7" y="133771"/>
                  <a:pt x="0" y="128820"/>
                </a:cubicBezTo>
                <a:cubicBezTo>
                  <a:pt x="4" y="126433"/>
                  <a:pt x="957" y="124146"/>
                  <a:pt x="2654" y="122466"/>
                </a:cubicBezTo>
                <a:lnTo>
                  <a:pt x="124200" y="2307"/>
                </a:lnTo>
                <a:cubicBezTo>
                  <a:pt x="127878" y="-1008"/>
                  <a:pt x="133545" y="-716"/>
                  <a:pt x="136860" y="2961"/>
                </a:cubicBezTo>
                <a:cubicBezTo>
                  <a:pt x="139962" y="6400"/>
                  <a:pt x="139933" y="11637"/>
                  <a:pt x="136792" y="15042"/>
                </a:cubicBezTo>
                <a:lnTo>
                  <a:pt x="15246" y="135201"/>
                </a:lnTo>
                <a:cubicBezTo>
                  <a:pt x="13578" y="136871"/>
                  <a:pt x="11312" y="137806"/>
                  <a:pt x="8950" y="137798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7176105" y="677151"/>
            <a:ext cx="490064" cy="485009"/>
          </a:xfrm>
          <a:custGeom>
            <a:avLst/>
            <a:gdLst>
              <a:gd name="connsiteX0" fmla="*/ 8951 w 490064"/>
              <a:gd name="connsiteY0" fmla="*/ 485007 h 485009"/>
              <a:gd name="connsiteX1" fmla="*/ 2620 w 490064"/>
              <a:gd name="connsiteY1" fmla="*/ 482340 h 485009"/>
              <a:gd name="connsiteX2" fmla="*/ 2620 w 490064"/>
              <a:gd name="connsiteY2" fmla="*/ 469676 h 485009"/>
              <a:gd name="connsiteX3" fmla="*/ 474826 w 490064"/>
              <a:gd name="connsiteY3" fmla="*/ 2592 h 485009"/>
              <a:gd name="connsiteX4" fmla="*/ 487472 w 490064"/>
              <a:gd name="connsiteY4" fmla="*/ 2646 h 485009"/>
              <a:gd name="connsiteX5" fmla="*/ 487418 w 490064"/>
              <a:gd name="connsiteY5" fmla="*/ 15291 h 485009"/>
              <a:gd name="connsiteX6" fmla="*/ 15247 w 490064"/>
              <a:gd name="connsiteY6" fmla="*/ 482589 h 485009"/>
              <a:gd name="connsiteX7" fmla="*/ 8951 w 490064"/>
              <a:gd name="connsiteY7" fmla="*/ 485007 h 485009"/>
            </a:gdLst>
            <a:rect l="l" t="t" r="r" b="b"/>
            <a:pathLst>
              <a:path w="490064" h="485009">
                <a:moveTo>
                  <a:pt x="8951" y="485007"/>
                </a:moveTo>
                <a:cubicBezTo>
                  <a:pt x="6568" y="485007"/>
                  <a:pt x="4284" y="484043"/>
                  <a:pt x="2620" y="482340"/>
                </a:cubicBezTo>
                <a:cubicBezTo>
                  <a:pt x="-873" y="478839"/>
                  <a:pt x="-873" y="473176"/>
                  <a:pt x="2620" y="469676"/>
                </a:cubicBezTo>
                <a:lnTo>
                  <a:pt x="474826" y="2592"/>
                </a:lnTo>
                <a:cubicBezTo>
                  <a:pt x="478333" y="-885"/>
                  <a:pt x="483993" y="-861"/>
                  <a:pt x="487472" y="2646"/>
                </a:cubicBezTo>
                <a:cubicBezTo>
                  <a:pt x="490950" y="6153"/>
                  <a:pt x="490926" y="11812"/>
                  <a:pt x="487418" y="15291"/>
                </a:cubicBezTo>
                <a:lnTo>
                  <a:pt x="15247" y="482589"/>
                </a:lnTo>
                <a:cubicBezTo>
                  <a:pt x="13551" y="484193"/>
                  <a:pt x="11289" y="485064"/>
                  <a:pt x="8951" y="48500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7492476" y="548490"/>
            <a:ext cx="490027" cy="485007"/>
          </a:xfrm>
          <a:custGeom>
            <a:avLst/>
            <a:gdLst>
              <a:gd name="connsiteX0" fmla="*/ 8914 w 490027"/>
              <a:gd name="connsiteY0" fmla="*/ 485007 h 485007"/>
              <a:gd name="connsiteX1" fmla="*/ 0 w 490027"/>
              <a:gd name="connsiteY1" fmla="*/ 475994 h 485007"/>
              <a:gd name="connsiteX2" fmla="*/ 2618 w 490027"/>
              <a:gd name="connsiteY2" fmla="*/ 469712 h 485007"/>
              <a:gd name="connsiteX3" fmla="*/ 474789 w 490027"/>
              <a:gd name="connsiteY3" fmla="*/ 2592 h 485007"/>
              <a:gd name="connsiteX4" fmla="*/ 487435 w 490027"/>
              <a:gd name="connsiteY4" fmla="*/ 2646 h 485007"/>
              <a:gd name="connsiteX5" fmla="*/ 487381 w 490027"/>
              <a:gd name="connsiteY5" fmla="*/ 15291 h 485007"/>
              <a:gd name="connsiteX6" fmla="*/ 15210 w 490027"/>
              <a:gd name="connsiteY6" fmla="*/ 482411 h 485007"/>
              <a:gd name="connsiteX7" fmla="*/ 8914 w 490027"/>
              <a:gd name="connsiteY7" fmla="*/ 485007 h 485007"/>
            </a:gdLst>
            <a:rect l="l" t="t" r="r" b="b"/>
            <a:pathLst>
              <a:path w="490027" h="485007">
                <a:moveTo>
                  <a:pt x="8914" y="485007"/>
                </a:moveTo>
                <a:cubicBezTo>
                  <a:pt x="3963" y="484979"/>
                  <a:pt x="-28" y="480945"/>
                  <a:pt x="0" y="475994"/>
                </a:cubicBezTo>
                <a:cubicBezTo>
                  <a:pt x="11" y="473639"/>
                  <a:pt x="953" y="471380"/>
                  <a:pt x="2618" y="469712"/>
                </a:cubicBezTo>
                <a:lnTo>
                  <a:pt x="474789" y="2592"/>
                </a:lnTo>
                <a:cubicBezTo>
                  <a:pt x="478296" y="-885"/>
                  <a:pt x="483956" y="-861"/>
                  <a:pt x="487435" y="2646"/>
                </a:cubicBezTo>
                <a:cubicBezTo>
                  <a:pt x="490914" y="6152"/>
                  <a:pt x="490889" y="11814"/>
                  <a:pt x="487381" y="15291"/>
                </a:cubicBezTo>
                <a:lnTo>
                  <a:pt x="15210" y="482411"/>
                </a:lnTo>
                <a:cubicBezTo>
                  <a:pt x="13542" y="484083"/>
                  <a:pt x="11276" y="485014"/>
                  <a:pt x="8914" y="48500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5554192" y="3084014"/>
            <a:ext cx="135487" cy="134119"/>
          </a:xfrm>
          <a:custGeom>
            <a:avLst/>
            <a:gdLst>
              <a:gd name="connsiteX0" fmla="*/ 8964 w 135487"/>
              <a:gd name="connsiteY0" fmla="*/ 134117 h 134119"/>
              <a:gd name="connsiteX1" fmla="*/ 0 w 135487"/>
              <a:gd name="connsiteY1" fmla="*/ 125225 h 134119"/>
              <a:gd name="connsiteX2" fmla="*/ 2668 w 135487"/>
              <a:gd name="connsiteY2" fmla="*/ 118822 h 134119"/>
              <a:gd name="connsiteX3" fmla="*/ 120266 w 135487"/>
              <a:gd name="connsiteY3" fmla="*/ 2576 h 134119"/>
              <a:gd name="connsiteX4" fmla="*/ 132911 w 135487"/>
              <a:gd name="connsiteY4" fmla="*/ 2665 h 134119"/>
              <a:gd name="connsiteX5" fmla="*/ 132823 w 135487"/>
              <a:gd name="connsiteY5" fmla="*/ 15310 h 134119"/>
              <a:gd name="connsiteX6" fmla="*/ 15438 w 135487"/>
              <a:gd name="connsiteY6" fmla="*/ 131556 h 134119"/>
              <a:gd name="connsiteX7" fmla="*/ 8964 w 135487"/>
              <a:gd name="connsiteY7" fmla="*/ 134117 h 134119"/>
            </a:gdLst>
            <a:rect l="l" t="t" r="r" b="b"/>
            <a:pathLst>
              <a:path w="135487" h="134119">
                <a:moveTo>
                  <a:pt x="8964" y="134117"/>
                </a:moveTo>
                <a:cubicBezTo>
                  <a:pt x="4034" y="134139"/>
                  <a:pt x="18" y="130158"/>
                  <a:pt x="0" y="125225"/>
                </a:cubicBezTo>
                <a:cubicBezTo>
                  <a:pt x="-11" y="122820"/>
                  <a:pt x="950" y="120508"/>
                  <a:pt x="2668" y="118822"/>
                </a:cubicBezTo>
                <a:lnTo>
                  <a:pt x="120266" y="2576"/>
                </a:lnTo>
                <a:cubicBezTo>
                  <a:pt x="123784" y="-893"/>
                  <a:pt x="129443" y="-854"/>
                  <a:pt x="132911" y="2665"/>
                </a:cubicBezTo>
                <a:cubicBezTo>
                  <a:pt x="136380" y="6182"/>
                  <a:pt x="136341" y="11842"/>
                  <a:pt x="132823" y="15310"/>
                </a:cubicBezTo>
                <a:lnTo>
                  <a:pt x="15438" y="131556"/>
                </a:lnTo>
                <a:cubicBezTo>
                  <a:pt x="13713" y="133246"/>
                  <a:pt x="11379" y="134171"/>
                  <a:pt x="8964" y="13411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4973706" y="3307703"/>
            <a:ext cx="490043" cy="485008"/>
          </a:xfrm>
          <a:custGeom>
            <a:avLst/>
            <a:gdLst>
              <a:gd name="connsiteX0" fmla="*/ 8966 w 490043"/>
              <a:gd name="connsiteY0" fmla="*/ 485008 h 485008"/>
              <a:gd name="connsiteX1" fmla="*/ 0 w 490043"/>
              <a:gd name="connsiteY1" fmla="*/ 476119 h 485008"/>
              <a:gd name="connsiteX2" fmla="*/ 2670 w 490043"/>
              <a:gd name="connsiteY2" fmla="*/ 469713 h 485008"/>
              <a:gd name="connsiteX3" fmla="*/ 474805 w 490043"/>
              <a:gd name="connsiteY3" fmla="*/ 2593 h 485008"/>
              <a:gd name="connsiteX4" fmla="*/ 487450 w 490043"/>
              <a:gd name="connsiteY4" fmla="*/ 2646 h 485008"/>
              <a:gd name="connsiteX5" fmla="*/ 487397 w 490043"/>
              <a:gd name="connsiteY5" fmla="*/ 15292 h 485008"/>
              <a:gd name="connsiteX6" fmla="*/ 15262 w 490043"/>
              <a:gd name="connsiteY6" fmla="*/ 482412 h 485008"/>
              <a:gd name="connsiteX7" fmla="*/ 8966 w 490043"/>
              <a:gd name="connsiteY7" fmla="*/ 485008 h 485008"/>
            </a:gdLst>
            <a:rect l="l" t="t" r="r" b="b"/>
            <a:pathLst>
              <a:path w="490043" h="485008">
                <a:moveTo>
                  <a:pt x="8966" y="485008"/>
                </a:moveTo>
                <a:cubicBezTo>
                  <a:pt x="4035" y="485030"/>
                  <a:pt x="21" y="481049"/>
                  <a:pt x="0" y="476119"/>
                </a:cubicBezTo>
                <a:cubicBezTo>
                  <a:pt x="-10" y="473711"/>
                  <a:pt x="953" y="471399"/>
                  <a:pt x="2670" y="469713"/>
                </a:cubicBezTo>
                <a:lnTo>
                  <a:pt x="474805" y="2593"/>
                </a:lnTo>
                <a:cubicBezTo>
                  <a:pt x="478312" y="-886"/>
                  <a:pt x="483971" y="-861"/>
                  <a:pt x="487450" y="2646"/>
                </a:cubicBezTo>
                <a:cubicBezTo>
                  <a:pt x="490929" y="6154"/>
                  <a:pt x="490904" y="11813"/>
                  <a:pt x="487397" y="15292"/>
                </a:cubicBezTo>
                <a:lnTo>
                  <a:pt x="15262" y="482412"/>
                </a:lnTo>
                <a:cubicBezTo>
                  <a:pt x="13589" y="484076"/>
                  <a:pt x="11325" y="485008"/>
                  <a:pt x="8966" y="485008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11234626" y="3136710"/>
            <a:ext cx="139798" cy="138448"/>
          </a:xfrm>
          <a:custGeom>
            <a:avLst/>
            <a:gdLst>
              <a:gd name="connsiteX0" fmla="*/ 9072 w 139798"/>
              <a:gd name="connsiteY0" fmla="*/ 138447 h 138448"/>
              <a:gd name="connsiteX1" fmla="*/ 1 w 139798"/>
              <a:gd name="connsiteY1" fmla="*/ 129668 h 138448"/>
              <a:gd name="connsiteX2" fmla="*/ 2740 w 139798"/>
              <a:gd name="connsiteY2" fmla="*/ 123081 h 138448"/>
              <a:gd name="connsiteX3" fmla="*/ 124251 w 139798"/>
              <a:gd name="connsiteY3" fmla="*/ 2886 h 138448"/>
              <a:gd name="connsiteX4" fmla="*/ 136914 w 139798"/>
              <a:gd name="connsiteY4" fmla="*/ 2374 h 138448"/>
              <a:gd name="connsiteX5" fmla="*/ 137412 w 139798"/>
              <a:gd name="connsiteY5" fmla="*/ 15041 h 138448"/>
              <a:gd name="connsiteX6" fmla="*/ 136843 w 139798"/>
              <a:gd name="connsiteY6" fmla="*/ 15620 h 138448"/>
              <a:gd name="connsiteX7" fmla="*/ 15297 w 139798"/>
              <a:gd name="connsiteY7" fmla="*/ 135815 h 138448"/>
              <a:gd name="connsiteX8" fmla="*/ 9072 w 139798"/>
              <a:gd name="connsiteY8" fmla="*/ 138447 h 138448"/>
            </a:gdLst>
            <a:rect l="l" t="t" r="r" b="b"/>
            <a:pathLst>
              <a:path w="139798" h="138448">
                <a:moveTo>
                  <a:pt x="9072" y="138447"/>
                </a:moveTo>
                <a:cubicBezTo>
                  <a:pt x="4127" y="138529"/>
                  <a:pt x="72" y="134598"/>
                  <a:pt x="1" y="129668"/>
                </a:cubicBezTo>
                <a:cubicBezTo>
                  <a:pt x="-35" y="127186"/>
                  <a:pt x="961" y="124799"/>
                  <a:pt x="2740" y="123081"/>
                </a:cubicBezTo>
                <a:lnTo>
                  <a:pt x="124251" y="2886"/>
                </a:lnTo>
                <a:cubicBezTo>
                  <a:pt x="127594" y="-753"/>
                  <a:pt x="133286" y="-981"/>
                  <a:pt x="136914" y="2374"/>
                </a:cubicBezTo>
                <a:cubicBezTo>
                  <a:pt x="140542" y="5732"/>
                  <a:pt x="140792" y="11402"/>
                  <a:pt x="137412" y="15041"/>
                </a:cubicBezTo>
                <a:cubicBezTo>
                  <a:pt x="137235" y="15243"/>
                  <a:pt x="137056" y="15435"/>
                  <a:pt x="136843" y="15620"/>
                </a:cubicBezTo>
                <a:lnTo>
                  <a:pt x="15297" y="135815"/>
                </a:lnTo>
                <a:cubicBezTo>
                  <a:pt x="13660" y="137473"/>
                  <a:pt x="11419" y="138415"/>
                  <a:pt x="9072" y="13844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10628239" y="3445028"/>
            <a:ext cx="489783" cy="484738"/>
          </a:xfrm>
          <a:custGeom>
            <a:avLst/>
            <a:gdLst>
              <a:gd name="connsiteX0" fmla="*/ 8964 w 489783"/>
              <a:gd name="connsiteY0" fmla="*/ 484739 h 484738"/>
              <a:gd name="connsiteX1" fmla="*/ 0 w 489783"/>
              <a:gd name="connsiteY1" fmla="*/ 475846 h 484738"/>
              <a:gd name="connsiteX2" fmla="*/ 2668 w 489783"/>
              <a:gd name="connsiteY2" fmla="*/ 469443 h 484738"/>
              <a:gd name="connsiteX3" fmla="*/ 474803 w 489783"/>
              <a:gd name="connsiteY3" fmla="*/ 2323 h 484738"/>
              <a:gd name="connsiteX4" fmla="*/ 487467 w 489783"/>
              <a:gd name="connsiteY4" fmla="*/ 2946 h 484738"/>
              <a:gd name="connsiteX5" fmla="*/ 487431 w 489783"/>
              <a:gd name="connsiteY5" fmla="*/ 15022 h 484738"/>
              <a:gd name="connsiteX6" fmla="*/ 15260 w 489783"/>
              <a:gd name="connsiteY6" fmla="*/ 482142 h 484738"/>
              <a:gd name="connsiteX7" fmla="*/ 8964 w 489783"/>
              <a:gd name="connsiteY7" fmla="*/ 484739 h 484738"/>
            </a:gdLst>
            <a:rect l="l" t="t" r="r" b="b"/>
            <a:pathLst>
              <a:path w="489783" h="484738">
                <a:moveTo>
                  <a:pt x="8964" y="484739"/>
                </a:moveTo>
                <a:cubicBezTo>
                  <a:pt x="4020" y="484774"/>
                  <a:pt x="36" y="480790"/>
                  <a:pt x="0" y="475846"/>
                </a:cubicBezTo>
                <a:cubicBezTo>
                  <a:pt x="0" y="473427"/>
                  <a:pt x="960" y="471115"/>
                  <a:pt x="2668" y="469443"/>
                </a:cubicBezTo>
                <a:lnTo>
                  <a:pt x="474803" y="2323"/>
                </a:lnTo>
                <a:cubicBezTo>
                  <a:pt x="478467" y="-1002"/>
                  <a:pt x="484123" y="-725"/>
                  <a:pt x="487467" y="2946"/>
                </a:cubicBezTo>
                <a:cubicBezTo>
                  <a:pt x="490561" y="6375"/>
                  <a:pt x="490561" y="11611"/>
                  <a:pt x="487431" y="15022"/>
                </a:cubicBezTo>
                <a:lnTo>
                  <a:pt x="15260" y="482142"/>
                </a:lnTo>
                <a:cubicBezTo>
                  <a:pt x="13588" y="483814"/>
                  <a:pt x="11312" y="484739"/>
                  <a:pt x="8964" y="484739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5290055" y="3178992"/>
            <a:ext cx="490203" cy="484952"/>
          </a:xfrm>
          <a:custGeom>
            <a:avLst/>
            <a:gdLst>
              <a:gd name="connsiteX0" fmla="*/ 8950 w 490203"/>
              <a:gd name="connsiteY0" fmla="*/ 484952 h 484952"/>
              <a:gd name="connsiteX1" fmla="*/ 0 w 490203"/>
              <a:gd name="connsiteY1" fmla="*/ 475974 h 484952"/>
              <a:gd name="connsiteX2" fmla="*/ 2619 w 490203"/>
              <a:gd name="connsiteY2" fmla="*/ 469657 h 484952"/>
              <a:gd name="connsiteX3" fmla="*/ 474790 w 490203"/>
              <a:gd name="connsiteY3" fmla="*/ 2644 h 484952"/>
              <a:gd name="connsiteX4" fmla="*/ 487560 w 490203"/>
              <a:gd name="connsiteY4" fmla="*/ 2644 h 484952"/>
              <a:gd name="connsiteX5" fmla="*/ 487560 w 490203"/>
              <a:gd name="connsiteY5" fmla="*/ 15414 h 484952"/>
              <a:gd name="connsiteX6" fmla="*/ 15247 w 490203"/>
              <a:gd name="connsiteY6" fmla="*/ 482462 h 484952"/>
              <a:gd name="connsiteX7" fmla="*/ 8950 w 490203"/>
              <a:gd name="connsiteY7" fmla="*/ 484952 h 484952"/>
            </a:gdLst>
            <a:rect l="l" t="t" r="r" b="b"/>
            <a:pathLst>
              <a:path w="490203" h="484952">
                <a:moveTo>
                  <a:pt x="8950" y="484952"/>
                </a:moveTo>
                <a:cubicBezTo>
                  <a:pt x="4000" y="484945"/>
                  <a:pt x="-7" y="480926"/>
                  <a:pt x="0" y="475974"/>
                </a:cubicBezTo>
                <a:cubicBezTo>
                  <a:pt x="4" y="473605"/>
                  <a:pt x="945" y="471336"/>
                  <a:pt x="2619" y="469657"/>
                </a:cubicBezTo>
                <a:lnTo>
                  <a:pt x="474790" y="2644"/>
                </a:lnTo>
                <a:cubicBezTo>
                  <a:pt x="478315" y="-881"/>
                  <a:pt x="484035" y="-881"/>
                  <a:pt x="487560" y="2644"/>
                </a:cubicBezTo>
                <a:cubicBezTo>
                  <a:pt x="491085" y="6169"/>
                  <a:pt x="491085" y="11889"/>
                  <a:pt x="487560" y="15414"/>
                </a:cubicBezTo>
                <a:lnTo>
                  <a:pt x="15247" y="482462"/>
                </a:lnTo>
                <a:cubicBezTo>
                  <a:pt x="13554" y="484084"/>
                  <a:pt x="11294" y="484977"/>
                  <a:pt x="8950" y="484952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6626127" y="3505754"/>
            <a:ext cx="490284" cy="485443"/>
          </a:xfrm>
          <a:custGeom>
            <a:avLst/>
            <a:gdLst>
              <a:gd name="connsiteX0" fmla="*/ 8964 w 490284"/>
              <a:gd name="connsiteY0" fmla="*/ 485443 h 485443"/>
              <a:gd name="connsiteX1" fmla="*/ 0 w 490284"/>
              <a:gd name="connsiteY1" fmla="*/ 476551 h 485443"/>
              <a:gd name="connsiteX2" fmla="*/ 2668 w 490284"/>
              <a:gd name="connsiteY2" fmla="*/ 470148 h 485443"/>
              <a:gd name="connsiteX3" fmla="*/ 474732 w 490284"/>
              <a:gd name="connsiteY3" fmla="*/ 2886 h 485443"/>
              <a:gd name="connsiteX4" fmla="*/ 487399 w 490284"/>
              <a:gd name="connsiteY4" fmla="*/ 2374 h 485443"/>
              <a:gd name="connsiteX5" fmla="*/ 487911 w 490284"/>
              <a:gd name="connsiteY5" fmla="*/ 15041 h 485443"/>
              <a:gd name="connsiteX6" fmla="*/ 487324 w 490284"/>
              <a:gd name="connsiteY6" fmla="*/ 15620 h 485443"/>
              <a:gd name="connsiteX7" fmla="*/ 15260 w 490284"/>
              <a:gd name="connsiteY7" fmla="*/ 482704 h 485443"/>
              <a:gd name="connsiteX8" fmla="*/ 8964 w 490284"/>
              <a:gd name="connsiteY8" fmla="*/ 485443 h 485443"/>
            </a:gdLst>
            <a:rect l="l" t="t" r="r" b="b"/>
            <a:pathLst>
              <a:path w="490284" h="485443">
                <a:moveTo>
                  <a:pt x="8964" y="485443"/>
                </a:moveTo>
                <a:cubicBezTo>
                  <a:pt x="4034" y="485479"/>
                  <a:pt x="18" y="481495"/>
                  <a:pt x="0" y="476551"/>
                </a:cubicBezTo>
                <a:cubicBezTo>
                  <a:pt x="-11" y="474132"/>
                  <a:pt x="950" y="471820"/>
                  <a:pt x="2668" y="470148"/>
                </a:cubicBezTo>
                <a:lnTo>
                  <a:pt x="474732" y="2886"/>
                </a:lnTo>
                <a:cubicBezTo>
                  <a:pt x="478090" y="-753"/>
                  <a:pt x="483760" y="-981"/>
                  <a:pt x="487399" y="2374"/>
                </a:cubicBezTo>
                <a:cubicBezTo>
                  <a:pt x="491038" y="5732"/>
                  <a:pt x="491265" y="11402"/>
                  <a:pt x="487911" y="15041"/>
                </a:cubicBezTo>
                <a:cubicBezTo>
                  <a:pt x="487722" y="15243"/>
                  <a:pt x="487527" y="15435"/>
                  <a:pt x="487324" y="15620"/>
                </a:cubicBezTo>
                <a:lnTo>
                  <a:pt x="15260" y="482704"/>
                </a:lnTo>
                <a:cubicBezTo>
                  <a:pt x="13617" y="484412"/>
                  <a:pt x="11347" y="485408"/>
                  <a:pt x="8964" y="485443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10896338" y="3367768"/>
            <a:ext cx="489925" cy="484705"/>
          </a:xfrm>
          <a:custGeom>
            <a:avLst/>
            <a:gdLst>
              <a:gd name="connsiteX0" fmla="*/ 8964 w 489925"/>
              <a:gd name="connsiteY0" fmla="*/ 484703 h 484705"/>
              <a:gd name="connsiteX1" fmla="*/ 0 w 489925"/>
              <a:gd name="connsiteY1" fmla="*/ 475810 h 484705"/>
              <a:gd name="connsiteX2" fmla="*/ 2668 w 489925"/>
              <a:gd name="connsiteY2" fmla="*/ 469407 h 484705"/>
              <a:gd name="connsiteX3" fmla="*/ 474945 w 489925"/>
              <a:gd name="connsiteY3" fmla="*/ 2323 h 484705"/>
              <a:gd name="connsiteX4" fmla="*/ 487609 w 489925"/>
              <a:gd name="connsiteY4" fmla="*/ 2946 h 484705"/>
              <a:gd name="connsiteX5" fmla="*/ 487573 w 489925"/>
              <a:gd name="connsiteY5" fmla="*/ 15022 h 484705"/>
              <a:gd name="connsiteX6" fmla="*/ 15403 w 489925"/>
              <a:gd name="connsiteY6" fmla="*/ 482142 h 484705"/>
              <a:gd name="connsiteX7" fmla="*/ 8964 w 489925"/>
              <a:gd name="connsiteY7" fmla="*/ 484703 h 484705"/>
            </a:gdLst>
            <a:rect l="l" t="t" r="r" b="b"/>
            <a:pathLst>
              <a:path w="489925" h="484705">
                <a:moveTo>
                  <a:pt x="8964" y="484703"/>
                </a:moveTo>
                <a:cubicBezTo>
                  <a:pt x="4020" y="484724"/>
                  <a:pt x="36" y="480744"/>
                  <a:pt x="0" y="475810"/>
                </a:cubicBezTo>
                <a:cubicBezTo>
                  <a:pt x="0" y="473405"/>
                  <a:pt x="960" y="471093"/>
                  <a:pt x="2668" y="469407"/>
                </a:cubicBezTo>
                <a:lnTo>
                  <a:pt x="474945" y="2323"/>
                </a:lnTo>
                <a:cubicBezTo>
                  <a:pt x="478609" y="-1002"/>
                  <a:pt x="484265" y="-725"/>
                  <a:pt x="487609" y="2946"/>
                </a:cubicBezTo>
                <a:cubicBezTo>
                  <a:pt x="490704" y="6375"/>
                  <a:pt x="490704" y="11611"/>
                  <a:pt x="487573" y="15022"/>
                </a:cubicBezTo>
                <a:lnTo>
                  <a:pt x="15403" y="482142"/>
                </a:lnTo>
                <a:cubicBezTo>
                  <a:pt x="13695" y="483835"/>
                  <a:pt x="11383" y="484760"/>
                  <a:pt x="8964" y="484703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5291749" y="2723907"/>
            <a:ext cx="222817" cy="222817"/>
          </a:xfrm>
          <a:custGeom>
            <a:avLst/>
            <a:gdLst>
              <a:gd name="connsiteX0" fmla="*/ 111409 w 222817"/>
              <a:gd name="connsiteY0" fmla="*/ 222817 h 222817"/>
              <a:gd name="connsiteX1" fmla="*/ 0 w 222817"/>
              <a:gd name="connsiteY1" fmla="*/ 111409 h 222817"/>
              <a:gd name="connsiteX2" fmla="*/ 111409 w 222817"/>
              <a:gd name="connsiteY2" fmla="*/ 0 h 222817"/>
              <a:gd name="connsiteX3" fmla="*/ 222817 w 222817"/>
              <a:gd name="connsiteY3" fmla="*/ 111409 h 222817"/>
              <a:gd name="connsiteX4" fmla="*/ 111409 w 222817"/>
              <a:gd name="connsiteY4" fmla="*/ 222817 h 222817"/>
              <a:gd name="connsiteX5" fmla="*/ 111409 w 222817"/>
              <a:gd name="connsiteY5" fmla="*/ 14477 h 222817"/>
              <a:gd name="connsiteX6" fmla="*/ 14549 w 222817"/>
              <a:gd name="connsiteY6" fmla="*/ 111480 h 222817"/>
              <a:gd name="connsiteX7" fmla="*/ 111551 w 222817"/>
              <a:gd name="connsiteY7" fmla="*/ 208340 h 222817"/>
              <a:gd name="connsiteX8" fmla="*/ 208411 w 222817"/>
              <a:gd name="connsiteY8" fmla="*/ 111409 h 222817"/>
              <a:gd name="connsiteX9" fmla="*/ 111409 w 222817"/>
              <a:gd name="connsiteY9" fmla="*/ 14477 h 222817"/>
            </a:gdLst>
            <a:rect l="l" t="t" r="r" b="b"/>
            <a:pathLst>
              <a:path w="222817" h="222817">
                <a:moveTo>
                  <a:pt x="111409" y="222817"/>
                </a:moveTo>
                <a:cubicBezTo>
                  <a:pt x="49878" y="222817"/>
                  <a:pt x="0" y="172940"/>
                  <a:pt x="0" y="111409"/>
                </a:cubicBezTo>
                <a:cubicBezTo>
                  <a:pt x="0" y="49878"/>
                  <a:pt x="49878" y="0"/>
                  <a:pt x="111409" y="0"/>
                </a:cubicBezTo>
                <a:cubicBezTo>
                  <a:pt x="172940" y="0"/>
                  <a:pt x="222817" y="49878"/>
                  <a:pt x="222817" y="111409"/>
                </a:cubicBezTo>
                <a:cubicBezTo>
                  <a:pt x="222739" y="172904"/>
                  <a:pt x="172904" y="222739"/>
                  <a:pt x="111409" y="222817"/>
                </a:cubicBezTo>
                <a:close/>
                <a:moveTo>
                  <a:pt x="111409" y="14477"/>
                </a:moveTo>
                <a:cubicBezTo>
                  <a:pt x="57874" y="14517"/>
                  <a:pt x="14509" y="57945"/>
                  <a:pt x="14549" y="111480"/>
                </a:cubicBezTo>
                <a:cubicBezTo>
                  <a:pt x="14588" y="165014"/>
                  <a:pt x="58016" y="208379"/>
                  <a:pt x="111551" y="208340"/>
                </a:cubicBezTo>
                <a:cubicBezTo>
                  <a:pt x="165057" y="208301"/>
                  <a:pt x="208411" y="164915"/>
                  <a:pt x="208411" y="111409"/>
                </a:cubicBezTo>
                <a:cubicBezTo>
                  <a:pt x="208351" y="57871"/>
                  <a:pt x="164947" y="14495"/>
                  <a:pt x="111409" y="1447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6852253" y="2615272"/>
            <a:ext cx="391282" cy="391282"/>
          </a:xfrm>
          <a:custGeom>
            <a:avLst/>
            <a:gdLst>
              <a:gd name="connsiteX0" fmla="*/ 195463 w 391282"/>
              <a:gd name="connsiteY0" fmla="*/ 391282 h 391282"/>
              <a:gd name="connsiteX1" fmla="*/ 0 w 391282"/>
              <a:gd name="connsiteY1" fmla="*/ 195463 h 391282"/>
              <a:gd name="connsiteX2" fmla="*/ 195819 w 391282"/>
              <a:gd name="connsiteY2" fmla="*/ 0 h 391282"/>
              <a:gd name="connsiteX3" fmla="*/ 391282 w 391282"/>
              <a:gd name="connsiteY3" fmla="*/ 195463 h 391282"/>
              <a:gd name="connsiteX4" fmla="*/ 195463 w 391282"/>
              <a:gd name="connsiteY4" fmla="*/ 391282 h 391282"/>
              <a:gd name="connsiteX5" fmla="*/ 195463 w 391282"/>
              <a:gd name="connsiteY5" fmla="*/ 14229 h 391282"/>
              <a:gd name="connsiteX6" fmla="*/ 14051 w 391282"/>
              <a:gd name="connsiteY6" fmla="*/ 195641 h 391282"/>
              <a:gd name="connsiteX7" fmla="*/ 195463 w 391282"/>
              <a:gd name="connsiteY7" fmla="*/ 377054 h 391282"/>
              <a:gd name="connsiteX8" fmla="*/ 376876 w 391282"/>
              <a:gd name="connsiteY8" fmla="*/ 195641 h 391282"/>
              <a:gd name="connsiteX9" fmla="*/ 195570 w 391282"/>
              <a:gd name="connsiteY9" fmla="*/ 14122 h 391282"/>
              <a:gd name="connsiteX10" fmla="*/ 195463 w 391282"/>
              <a:gd name="connsiteY10" fmla="*/ 14122 h 391282"/>
            </a:gdLst>
            <a:rect l="l" t="t" r="r" b="b"/>
            <a:pathLst>
              <a:path w="391282" h="391282">
                <a:moveTo>
                  <a:pt x="195463" y="391282"/>
                </a:moveTo>
                <a:cubicBezTo>
                  <a:pt x="87413" y="391182"/>
                  <a:pt x="-100" y="303514"/>
                  <a:pt x="0" y="195463"/>
                </a:cubicBezTo>
                <a:cubicBezTo>
                  <a:pt x="100" y="87412"/>
                  <a:pt x="87768" y="-100"/>
                  <a:pt x="195819" y="0"/>
                </a:cubicBezTo>
                <a:cubicBezTo>
                  <a:pt x="303731" y="100"/>
                  <a:pt x="391183" y="87551"/>
                  <a:pt x="391282" y="195463"/>
                </a:cubicBezTo>
                <a:cubicBezTo>
                  <a:pt x="391165" y="303564"/>
                  <a:pt x="303564" y="391165"/>
                  <a:pt x="195463" y="391282"/>
                </a:cubicBezTo>
                <a:close/>
                <a:moveTo>
                  <a:pt x="195463" y="14229"/>
                </a:moveTo>
                <a:cubicBezTo>
                  <a:pt x="95270" y="14229"/>
                  <a:pt x="14051" y="95448"/>
                  <a:pt x="14051" y="195641"/>
                </a:cubicBezTo>
                <a:cubicBezTo>
                  <a:pt x="14051" y="295834"/>
                  <a:pt x="95270" y="377054"/>
                  <a:pt x="195463" y="377054"/>
                </a:cubicBezTo>
                <a:cubicBezTo>
                  <a:pt x="295656" y="377054"/>
                  <a:pt x="376876" y="295834"/>
                  <a:pt x="376876" y="195641"/>
                </a:cubicBezTo>
                <a:cubicBezTo>
                  <a:pt x="376937" y="95448"/>
                  <a:pt x="295763" y="14182"/>
                  <a:pt x="195570" y="14122"/>
                </a:cubicBezTo>
                <a:cubicBezTo>
                  <a:pt x="195535" y="14122"/>
                  <a:pt x="195499" y="14122"/>
                  <a:pt x="195463" y="14122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0" flipV="0">
            <a:off x="8910753" y="1364166"/>
            <a:ext cx="307262" cy="307263"/>
          </a:xfrm>
          <a:custGeom>
            <a:avLst/>
            <a:gdLst>
              <a:gd name="connsiteX0" fmla="*/ 153631 w 307262"/>
              <a:gd name="connsiteY0" fmla="*/ 307263 h 307263"/>
              <a:gd name="connsiteX1" fmla="*/ 0 w 307262"/>
              <a:gd name="connsiteY1" fmla="*/ 153632 h 307263"/>
              <a:gd name="connsiteX2" fmla="*/ 153631 w 307262"/>
              <a:gd name="connsiteY2" fmla="*/ 0 h 307263"/>
              <a:gd name="connsiteX3" fmla="*/ 307263 w 307262"/>
              <a:gd name="connsiteY3" fmla="*/ 153632 h 307263"/>
              <a:gd name="connsiteX4" fmla="*/ 307263 w 307262"/>
              <a:gd name="connsiteY4" fmla="*/ 153667 h 307263"/>
              <a:gd name="connsiteX5" fmla="*/ 153631 w 307262"/>
              <a:gd name="connsiteY5" fmla="*/ 307263 h 307263"/>
              <a:gd name="connsiteX6" fmla="*/ 153631 w 307262"/>
              <a:gd name="connsiteY6" fmla="*/ 14513 h 307263"/>
              <a:gd name="connsiteX7" fmla="*/ 14477 w 307262"/>
              <a:gd name="connsiteY7" fmla="*/ 153667 h 307263"/>
              <a:gd name="connsiteX8" fmla="*/ 153631 w 307262"/>
              <a:gd name="connsiteY8" fmla="*/ 292821 h 307263"/>
              <a:gd name="connsiteX9" fmla="*/ 292786 w 307262"/>
              <a:gd name="connsiteY9" fmla="*/ 153667 h 307263"/>
              <a:gd name="connsiteX10" fmla="*/ 153631 w 307262"/>
              <a:gd name="connsiteY10" fmla="*/ 14513 h 307263"/>
            </a:gdLst>
            <a:rect l="l" t="t" r="r" b="b"/>
            <a:pathLst>
              <a:path w="307262" h="307263">
                <a:moveTo>
                  <a:pt x="153631" y="307263"/>
                </a:moveTo>
                <a:cubicBezTo>
                  <a:pt x="68794" y="307263"/>
                  <a:pt x="0" y="238479"/>
                  <a:pt x="0" y="153632"/>
                </a:cubicBezTo>
                <a:cubicBezTo>
                  <a:pt x="0" y="68784"/>
                  <a:pt x="68794" y="0"/>
                  <a:pt x="153631" y="0"/>
                </a:cubicBezTo>
                <a:cubicBezTo>
                  <a:pt x="238468" y="0"/>
                  <a:pt x="307263" y="68784"/>
                  <a:pt x="307263" y="153632"/>
                </a:cubicBezTo>
                <a:cubicBezTo>
                  <a:pt x="307263" y="153642"/>
                  <a:pt x="307263" y="153656"/>
                  <a:pt x="307263" y="153667"/>
                </a:cubicBezTo>
                <a:cubicBezTo>
                  <a:pt x="307156" y="238469"/>
                  <a:pt x="238433" y="307185"/>
                  <a:pt x="153631" y="307263"/>
                </a:cubicBezTo>
                <a:close/>
                <a:moveTo>
                  <a:pt x="153631" y="14513"/>
                </a:moveTo>
                <a:cubicBezTo>
                  <a:pt x="76762" y="14513"/>
                  <a:pt x="14477" y="76816"/>
                  <a:pt x="14477" y="153667"/>
                </a:cubicBezTo>
                <a:cubicBezTo>
                  <a:pt x="14477" y="230518"/>
                  <a:pt x="76762" y="292821"/>
                  <a:pt x="153631" y="292821"/>
                </a:cubicBezTo>
                <a:cubicBezTo>
                  <a:pt x="230500" y="292821"/>
                  <a:pt x="292786" y="230518"/>
                  <a:pt x="292786" y="153667"/>
                </a:cubicBezTo>
                <a:cubicBezTo>
                  <a:pt x="292679" y="76855"/>
                  <a:pt x="230429" y="14613"/>
                  <a:pt x="153631" y="14513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cxnSp>
        <p:nvCxnSpPr>
          <p:cNvPr id="28" name="标题 1"/>
          <p:cNvCxnSpPr/>
          <p:nvPr/>
        </p:nvCxnSpPr>
        <p:spPr>
          <a:xfrm rot="0" flipH="0" flipV="0">
            <a:off x="4554220" y="4233332"/>
            <a:ext cx="6884222" cy="0"/>
          </a:xfrm>
          <a:prstGeom prst="line">
            <a:avLst/>
          </a:prstGeom>
          <a:noFill/>
          <a:ln w="22225" cap="sq">
            <a:solidFill>
              <a:schemeClr val="tx1"/>
            </a:solidFill>
            <a:miter/>
          </a:ln>
        </p:spPr>
      </p:cxnSp>
      <p:sp>
        <p:nvSpPr>
          <p:cNvPr id="29" name="标题 1"/>
          <p:cNvSpPr txBox="1"/>
          <p:nvPr/>
        </p:nvSpPr>
        <p:spPr>
          <a:xfrm rot="0" flipH="0" flipV="0">
            <a:off x="10918483" y="2514607"/>
            <a:ext cx="222817" cy="222817"/>
          </a:xfrm>
          <a:custGeom>
            <a:avLst/>
            <a:gdLst>
              <a:gd name="connsiteX0" fmla="*/ 111409 w 222817"/>
              <a:gd name="connsiteY0" fmla="*/ 222817 h 222817"/>
              <a:gd name="connsiteX1" fmla="*/ 0 w 222817"/>
              <a:gd name="connsiteY1" fmla="*/ 111409 h 222817"/>
              <a:gd name="connsiteX2" fmla="*/ 111409 w 222817"/>
              <a:gd name="connsiteY2" fmla="*/ 0 h 222817"/>
              <a:gd name="connsiteX3" fmla="*/ 222817 w 222817"/>
              <a:gd name="connsiteY3" fmla="*/ 111409 h 222817"/>
              <a:gd name="connsiteX4" fmla="*/ 111409 w 222817"/>
              <a:gd name="connsiteY4" fmla="*/ 222817 h 222817"/>
              <a:gd name="connsiteX5" fmla="*/ 111409 w 222817"/>
              <a:gd name="connsiteY5" fmla="*/ 14477 h 222817"/>
              <a:gd name="connsiteX6" fmla="*/ 14549 w 222817"/>
              <a:gd name="connsiteY6" fmla="*/ 111480 h 222817"/>
              <a:gd name="connsiteX7" fmla="*/ 111551 w 222817"/>
              <a:gd name="connsiteY7" fmla="*/ 208340 h 222817"/>
              <a:gd name="connsiteX8" fmla="*/ 208411 w 222817"/>
              <a:gd name="connsiteY8" fmla="*/ 111409 h 222817"/>
              <a:gd name="connsiteX9" fmla="*/ 111409 w 222817"/>
              <a:gd name="connsiteY9" fmla="*/ 14477 h 222817"/>
            </a:gdLst>
            <a:rect l="l" t="t" r="r" b="b"/>
            <a:pathLst>
              <a:path w="222817" h="222817">
                <a:moveTo>
                  <a:pt x="111409" y="222817"/>
                </a:moveTo>
                <a:cubicBezTo>
                  <a:pt x="49878" y="222817"/>
                  <a:pt x="0" y="172940"/>
                  <a:pt x="0" y="111409"/>
                </a:cubicBezTo>
                <a:cubicBezTo>
                  <a:pt x="0" y="49878"/>
                  <a:pt x="49878" y="0"/>
                  <a:pt x="111409" y="0"/>
                </a:cubicBezTo>
                <a:cubicBezTo>
                  <a:pt x="172940" y="0"/>
                  <a:pt x="222817" y="49878"/>
                  <a:pt x="222817" y="111409"/>
                </a:cubicBezTo>
                <a:cubicBezTo>
                  <a:pt x="222739" y="172904"/>
                  <a:pt x="172904" y="222739"/>
                  <a:pt x="111409" y="222817"/>
                </a:cubicBezTo>
                <a:close/>
                <a:moveTo>
                  <a:pt x="111409" y="14477"/>
                </a:moveTo>
                <a:cubicBezTo>
                  <a:pt x="57874" y="14517"/>
                  <a:pt x="14509" y="57945"/>
                  <a:pt x="14549" y="111480"/>
                </a:cubicBezTo>
                <a:cubicBezTo>
                  <a:pt x="14588" y="165014"/>
                  <a:pt x="58016" y="208379"/>
                  <a:pt x="111551" y="208340"/>
                </a:cubicBezTo>
                <a:cubicBezTo>
                  <a:pt x="165057" y="208301"/>
                  <a:pt x="208411" y="164915"/>
                  <a:pt x="208411" y="111409"/>
                </a:cubicBezTo>
                <a:cubicBezTo>
                  <a:pt x="208351" y="57871"/>
                  <a:pt x="164947" y="14495"/>
                  <a:pt x="111409" y="1447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30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7784832" y="1518202"/>
            <a:ext cx="1318214" cy="2702678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31" name=""/>
          <p:cNvPicPr>
            <a:picLocks noChangeAspect="1"/>
          </p:cNvPicPr>
          <p:nvPr/>
        </p:nvPicPr>
        <p:blipFill>
          <a:blip r:embed="rId4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700376" y="2131677"/>
            <a:ext cx="908447" cy="2118526"/>
          </a:xfrm>
          <a:prstGeom prst="rect">
            <a:avLst/>
          </a:prstGeom>
          <a:noFill/>
          <a:ln cap="sq">
            <a:noFill/>
          </a:ln>
        </p:spPr>
      </p:pic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标题 1"/>
          <p:cNvCxnSpPr/>
          <p:nvPr/>
        </p:nvCxnSpPr>
        <p:spPr>
          <a:xfrm rot="0" flipH="0" flipV="0">
            <a:off x="4851747" y="4207579"/>
            <a:ext cx="0" cy="781708"/>
          </a:xfrm>
          <a:prstGeom prst="straightConnector1">
            <a:avLst/>
          </a:prstGeom>
          <a:noFill/>
          <a:ln w="3175" cap="sq">
            <a:solidFill>
              <a:schemeClr val="bg1">
                <a:lumMod val="75000"/>
              </a:schemeClr>
            </a:solidFill>
            <a:miter/>
            <a:tailEnd type="oval"/>
          </a:ln>
        </p:spPr>
      </p:cxnSp>
      <p:cxnSp>
        <p:nvCxnSpPr>
          <p:cNvPr id="3" name="标题 1"/>
          <p:cNvCxnSpPr/>
          <p:nvPr/>
        </p:nvCxnSpPr>
        <p:spPr>
          <a:xfrm rot="0" flipH="0" flipV="0">
            <a:off x="7323395" y="4207579"/>
            <a:ext cx="0" cy="781708"/>
          </a:xfrm>
          <a:prstGeom prst="straightConnector1">
            <a:avLst/>
          </a:prstGeom>
          <a:noFill/>
          <a:ln w="3175" cap="sq">
            <a:solidFill>
              <a:schemeClr val="bg1">
                <a:lumMod val="75000"/>
              </a:schemeClr>
            </a:solidFill>
            <a:miter/>
            <a:tailEnd type="oval"/>
          </a:ln>
        </p:spPr>
      </p:cxnSp>
      <p:cxnSp>
        <p:nvCxnSpPr>
          <p:cNvPr id="4" name="标题 1"/>
          <p:cNvCxnSpPr/>
          <p:nvPr/>
        </p:nvCxnSpPr>
        <p:spPr>
          <a:xfrm rot="0" flipH="0" flipV="1">
            <a:off x="5711532" y="2220978"/>
            <a:ext cx="0" cy="822090"/>
          </a:xfrm>
          <a:prstGeom prst="straightConnector1">
            <a:avLst/>
          </a:prstGeom>
          <a:noFill/>
          <a:ln w="3175" cap="sq">
            <a:solidFill>
              <a:schemeClr val="bg1">
                <a:lumMod val="75000"/>
              </a:schemeClr>
            </a:solidFill>
            <a:miter/>
            <a:tailEnd type="oval"/>
          </a:ln>
        </p:spPr>
      </p:cxnSp>
      <p:sp>
        <p:nvSpPr>
          <p:cNvPr id="5" name="标题 1"/>
          <p:cNvSpPr txBox="1"/>
          <p:nvPr/>
        </p:nvSpPr>
        <p:spPr>
          <a:xfrm rot="0" flipH="0" flipV="0">
            <a:off x="5880100" y="6203311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4436864" y="3107020"/>
            <a:ext cx="868709" cy="1317769"/>
          </a:xfrm>
          <a:custGeom>
            <a:avLst/>
            <a:gdLst>
              <a:gd name="T0" fmla="*/ 1226 w 6380"/>
              <a:gd name="T1" fmla="*/ 9676 h 9678"/>
              <a:gd name="T2" fmla="*/ 1034 w 6380"/>
              <a:gd name="T3" fmla="*/ 9652 h 9678"/>
              <a:gd name="T4" fmla="*/ 846 w 6380"/>
              <a:gd name="T5" fmla="*/ 9600 h 9678"/>
              <a:gd name="T6" fmla="*/ 666 w 6380"/>
              <a:gd name="T7" fmla="*/ 9518 h 9678"/>
              <a:gd name="T8" fmla="*/ 500 w 6380"/>
              <a:gd name="T9" fmla="*/ 9408 h 9678"/>
              <a:gd name="T10" fmla="*/ 348 w 6380"/>
              <a:gd name="T11" fmla="*/ 9268 h 9678"/>
              <a:gd name="T12" fmla="*/ 262 w 6380"/>
              <a:gd name="T13" fmla="*/ 9168 h 9678"/>
              <a:gd name="T14" fmla="*/ 156 w 6380"/>
              <a:gd name="T15" fmla="*/ 9004 h 9678"/>
              <a:gd name="T16" fmla="*/ 78 w 6380"/>
              <a:gd name="T17" fmla="*/ 8832 h 9678"/>
              <a:gd name="T18" fmla="*/ 26 w 6380"/>
              <a:gd name="T19" fmla="*/ 8652 h 9678"/>
              <a:gd name="T20" fmla="*/ 2 w 6380"/>
              <a:gd name="T21" fmla="*/ 8466 h 9678"/>
              <a:gd name="T22" fmla="*/ 4 w 6380"/>
              <a:gd name="T23" fmla="*/ 8282 h 9678"/>
              <a:gd name="T24" fmla="*/ 32 w 6380"/>
              <a:gd name="T25" fmla="*/ 8098 h 9678"/>
              <a:gd name="T26" fmla="*/ 88 w 6380"/>
              <a:gd name="T27" fmla="*/ 7918 h 9678"/>
              <a:gd name="T28" fmla="*/ 168 w 6380"/>
              <a:gd name="T29" fmla="*/ 7748 h 9678"/>
              <a:gd name="T30" fmla="*/ 276 w 6380"/>
              <a:gd name="T31" fmla="*/ 7588 h 9678"/>
              <a:gd name="T32" fmla="*/ 410 w 6380"/>
              <a:gd name="T33" fmla="*/ 7442 h 9678"/>
              <a:gd name="T34" fmla="*/ 410 w 6380"/>
              <a:gd name="T35" fmla="*/ 2234 h 9678"/>
              <a:gd name="T36" fmla="*/ 276 w 6380"/>
              <a:gd name="T37" fmla="*/ 2090 h 9678"/>
              <a:gd name="T38" fmla="*/ 168 w 6380"/>
              <a:gd name="T39" fmla="*/ 1930 h 9678"/>
              <a:gd name="T40" fmla="*/ 88 w 6380"/>
              <a:gd name="T41" fmla="*/ 1760 h 9678"/>
              <a:gd name="T42" fmla="*/ 32 w 6380"/>
              <a:gd name="T43" fmla="*/ 1580 h 9678"/>
              <a:gd name="T44" fmla="*/ 4 w 6380"/>
              <a:gd name="T45" fmla="*/ 1396 h 9678"/>
              <a:gd name="T46" fmla="*/ 2 w 6380"/>
              <a:gd name="T47" fmla="*/ 1210 h 9678"/>
              <a:gd name="T48" fmla="*/ 26 w 6380"/>
              <a:gd name="T49" fmla="*/ 1026 h 9678"/>
              <a:gd name="T50" fmla="*/ 78 w 6380"/>
              <a:gd name="T51" fmla="*/ 846 h 9678"/>
              <a:gd name="T52" fmla="*/ 156 w 6380"/>
              <a:gd name="T53" fmla="*/ 672 h 9678"/>
              <a:gd name="T54" fmla="*/ 262 w 6380"/>
              <a:gd name="T55" fmla="*/ 510 h 9678"/>
              <a:gd name="T56" fmla="*/ 348 w 6380"/>
              <a:gd name="T57" fmla="*/ 410 h 9678"/>
              <a:gd name="T58" fmla="*/ 492 w 6380"/>
              <a:gd name="T59" fmla="*/ 276 h 9678"/>
              <a:gd name="T60" fmla="*/ 652 w 6380"/>
              <a:gd name="T61" fmla="*/ 168 h 9678"/>
              <a:gd name="T62" fmla="*/ 822 w 6380"/>
              <a:gd name="T63" fmla="*/ 86 h 9678"/>
              <a:gd name="T64" fmla="*/ 1002 w 6380"/>
              <a:gd name="T65" fmla="*/ 32 h 9678"/>
              <a:gd name="T66" fmla="*/ 1186 w 6380"/>
              <a:gd name="T67" fmla="*/ 4 h 9678"/>
              <a:gd name="T68" fmla="*/ 1372 w 6380"/>
              <a:gd name="T69" fmla="*/ 2 h 9678"/>
              <a:gd name="T70" fmla="*/ 1556 w 6380"/>
              <a:gd name="T71" fmla="*/ 26 h 9678"/>
              <a:gd name="T72" fmla="*/ 1736 w 6380"/>
              <a:gd name="T73" fmla="*/ 78 h 9678"/>
              <a:gd name="T74" fmla="*/ 1910 w 6380"/>
              <a:gd name="T75" fmla="*/ 156 h 9678"/>
              <a:gd name="T76" fmla="*/ 2072 w 6380"/>
              <a:gd name="T77" fmla="*/ 262 h 9678"/>
              <a:gd name="T78" fmla="*/ 5970 w 6380"/>
              <a:gd name="T79" fmla="*/ 3896 h 9678"/>
              <a:gd name="T80" fmla="*/ 6062 w 6380"/>
              <a:gd name="T81" fmla="*/ 3992 h 9678"/>
              <a:gd name="T82" fmla="*/ 6180 w 6380"/>
              <a:gd name="T83" fmla="*/ 4150 h 9678"/>
              <a:gd name="T84" fmla="*/ 6274 w 6380"/>
              <a:gd name="T85" fmla="*/ 4324 h 9678"/>
              <a:gd name="T86" fmla="*/ 6338 w 6380"/>
              <a:gd name="T87" fmla="*/ 4510 h 9678"/>
              <a:gd name="T88" fmla="*/ 6374 w 6380"/>
              <a:gd name="T89" fmla="*/ 4706 h 9678"/>
              <a:gd name="T90" fmla="*/ 6380 w 6380"/>
              <a:gd name="T91" fmla="*/ 4838 h 9678"/>
              <a:gd name="T92" fmla="*/ 6364 w 6380"/>
              <a:gd name="T93" fmla="*/ 5038 h 9678"/>
              <a:gd name="T94" fmla="*/ 6320 w 6380"/>
              <a:gd name="T95" fmla="*/ 5230 h 9678"/>
              <a:gd name="T96" fmla="*/ 6246 w 6380"/>
              <a:gd name="T97" fmla="*/ 5412 h 9678"/>
              <a:gd name="T98" fmla="*/ 6144 w 6380"/>
              <a:gd name="T99" fmla="*/ 5582 h 9678"/>
              <a:gd name="T100" fmla="*/ 6018 w 6380"/>
              <a:gd name="T101" fmla="*/ 5736 h 9678"/>
              <a:gd name="T102" fmla="*/ 2174 w 6380"/>
              <a:gd name="T103" fmla="*/ 9330 h 9678"/>
              <a:gd name="T104" fmla="*/ 2026 w 6380"/>
              <a:gd name="T105" fmla="*/ 9448 h 9678"/>
              <a:gd name="T106" fmla="*/ 1868 w 6380"/>
              <a:gd name="T107" fmla="*/ 9542 h 9678"/>
              <a:gd name="T108" fmla="*/ 1700 w 6380"/>
              <a:gd name="T109" fmla="*/ 9612 h 9678"/>
              <a:gd name="T110" fmla="*/ 1528 w 6380"/>
              <a:gd name="T111" fmla="*/ 9656 h 9678"/>
              <a:gd name="T112" fmla="*/ 1350 w 6380"/>
              <a:gd name="T113" fmla="*/ 9676 h 9678"/>
            </a:gdLst>
            <a:rect l="0" t="0" r="r" b="b"/>
            <a:pathLst>
              <a:path w="6380" h="9678">
                <a:moveTo>
                  <a:pt x="1292" y="9678"/>
                </a:moveTo>
                <a:lnTo>
                  <a:pt x="1292" y="9678"/>
                </a:lnTo>
                <a:lnTo>
                  <a:pt x="1226" y="9676"/>
                </a:lnTo>
                <a:lnTo>
                  <a:pt x="1162" y="9672"/>
                </a:lnTo>
                <a:lnTo>
                  <a:pt x="1098" y="9664"/>
                </a:lnTo>
                <a:lnTo>
                  <a:pt x="1034" y="9652"/>
                </a:lnTo>
                <a:lnTo>
                  <a:pt x="970" y="9638"/>
                </a:lnTo>
                <a:lnTo>
                  <a:pt x="908" y="9620"/>
                </a:lnTo>
                <a:lnTo>
                  <a:pt x="846" y="9600"/>
                </a:lnTo>
                <a:lnTo>
                  <a:pt x="786" y="9576"/>
                </a:lnTo>
                <a:lnTo>
                  <a:pt x="726" y="9548"/>
                </a:lnTo>
                <a:lnTo>
                  <a:pt x="666" y="9518"/>
                </a:lnTo>
                <a:lnTo>
                  <a:pt x="610" y="9484"/>
                </a:lnTo>
                <a:lnTo>
                  <a:pt x="554" y="9448"/>
                </a:lnTo>
                <a:lnTo>
                  <a:pt x="500" y="9408"/>
                </a:lnTo>
                <a:lnTo>
                  <a:pt x="446" y="9364"/>
                </a:lnTo>
                <a:lnTo>
                  <a:pt x="396" y="9318"/>
                </a:lnTo>
                <a:lnTo>
                  <a:pt x="348" y="9268"/>
                </a:lnTo>
                <a:lnTo>
                  <a:pt x="348" y="9268"/>
                </a:lnTo>
                <a:lnTo>
                  <a:pt x="304" y="9218"/>
                </a:lnTo>
                <a:lnTo>
                  <a:pt x="262" y="9168"/>
                </a:lnTo>
                <a:lnTo>
                  <a:pt x="224" y="9114"/>
                </a:lnTo>
                <a:lnTo>
                  <a:pt x="188" y="9060"/>
                </a:lnTo>
                <a:lnTo>
                  <a:pt x="156" y="9004"/>
                </a:lnTo>
                <a:lnTo>
                  <a:pt x="128" y="8948"/>
                </a:lnTo>
                <a:lnTo>
                  <a:pt x="102" y="8890"/>
                </a:lnTo>
                <a:lnTo>
                  <a:pt x="78" y="8832"/>
                </a:lnTo>
                <a:lnTo>
                  <a:pt x="58" y="8772"/>
                </a:lnTo>
                <a:lnTo>
                  <a:pt x="42" y="8712"/>
                </a:lnTo>
                <a:lnTo>
                  <a:pt x="26" y="8652"/>
                </a:lnTo>
                <a:lnTo>
                  <a:pt x="16" y="8590"/>
                </a:lnTo>
                <a:lnTo>
                  <a:pt x="8" y="8528"/>
                </a:lnTo>
                <a:lnTo>
                  <a:pt x="2" y="8466"/>
                </a:lnTo>
                <a:lnTo>
                  <a:pt x="0" y="8404"/>
                </a:lnTo>
                <a:lnTo>
                  <a:pt x="0" y="8342"/>
                </a:lnTo>
                <a:lnTo>
                  <a:pt x="4" y="8282"/>
                </a:lnTo>
                <a:lnTo>
                  <a:pt x="10" y="8220"/>
                </a:lnTo>
                <a:lnTo>
                  <a:pt x="20" y="8158"/>
                </a:lnTo>
                <a:lnTo>
                  <a:pt x="32" y="8098"/>
                </a:lnTo>
                <a:lnTo>
                  <a:pt x="48" y="8036"/>
                </a:lnTo>
                <a:lnTo>
                  <a:pt x="66" y="7978"/>
                </a:lnTo>
                <a:lnTo>
                  <a:pt x="88" y="7918"/>
                </a:lnTo>
                <a:lnTo>
                  <a:pt x="112" y="7860"/>
                </a:lnTo>
                <a:lnTo>
                  <a:pt x="138" y="7804"/>
                </a:lnTo>
                <a:lnTo>
                  <a:pt x="168" y="7748"/>
                </a:lnTo>
                <a:lnTo>
                  <a:pt x="202" y="7694"/>
                </a:lnTo>
                <a:lnTo>
                  <a:pt x="238" y="7640"/>
                </a:lnTo>
                <a:lnTo>
                  <a:pt x="276" y="7588"/>
                </a:lnTo>
                <a:lnTo>
                  <a:pt x="318" y="7538"/>
                </a:lnTo>
                <a:lnTo>
                  <a:pt x="362" y="7490"/>
                </a:lnTo>
                <a:lnTo>
                  <a:pt x="410" y="7442"/>
                </a:lnTo>
                <a:lnTo>
                  <a:pt x="3196" y="4838"/>
                </a:lnTo>
                <a:lnTo>
                  <a:pt x="410" y="2234"/>
                </a:lnTo>
                <a:lnTo>
                  <a:pt x="410" y="2234"/>
                </a:lnTo>
                <a:lnTo>
                  <a:pt x="362" y="2188"/>
                </a:lnTo>
                <a:lnTo>
                  <a:pt x="318" y="2140"/>
                </a:lnTo>
                <a:lnTo>
                  <a:pt x="276" y="2090"/>
                </a:lnTo>
                <a:lnTo>
                  <a:pt x="238" y="2038"/>
                </a:lnTo>
                <a:lnTo>
                  <a:pt x="202" y="1984"/>
                </a:lnTo>
                <a:lnTo>
                  <a:pt x="168" y="1930"/>
                </a:lnTo>
                <a:lnTo>
                  <a:pt x="138" y="1874"/>
                </a:lnTo>
                <a:lnTo>
                  <a:pt x="112" y="1818"/>
                </a:lnTo>
                <a:lnTo>
                  <a:pt x="88" y="1760"/>
                </a:lnTo>
                <a:lnTo>
                  <a:pt x="66" y="1700"/>
                </a:lnTo>
                <a:lnTo>
                  <a:pt x="48" y="1640"/>
                </a:lnTo>
                <a:lnTo>
                  <a:pt x="32" y="1580"/>
                </a:lnTo>
                <a:lnTo>
                  <a:pt x="20" y="1520"/>
                </a:lnTo>
                <a:lnTo>
                  <a:pt x="10" y="1458"/>
                </a:lnTo>
                <a:lnTo>
                  <a:pt x="4" y="1396"/>
                </a:lnTo>
                <a:lnTo>
                  <a:pt x="0" y="1334"/>
                </a:lnTo>
                <a:lnTo>
                  <a:pt x="0" y="1272"/>
                </a:lnTo>
                <a:lnTo>
                  <a:pt x="2" y="1210"/>
                </a:lnTo>
                <a:lnTo>
                  <a:pt x="8" y="1148"/>
                </a:lnTo>
                <a:lnTo>
                  <a:pt x="16" y="1088"/>
                </a:lnTo>
                <a:lnTo>
                  <a:pt x="26" y="1026"/>
                </a:lnTo>
                <a:lnTo>
                  <a:pt x="42" y="966"/>
                </a:lnTo>
                <a:lnTo>
                  <a:pt x="58" y="906"/>
                </a:lnTo>
                <a:lnTo>
                  <a:pt x="78" y="846"/>
                </a:lnTo>
                <a:lnTo>
                  <a:pt x="102" y="788"/>
                </a:lnTo>
                <a:lnTo>
                  <a:pt x="128" y="730"/>
                </a:lnTo>
                <a:lnTo>
                  <a:pt x="156" y="672"/>
                </a:lnTo>
                <a:lnTo>
                  <a:pt x="188" y="618"/>
                </a:lnTo>
                <a:lnTo>
                  <a:pt x="224" y="562"/>
                </a:lnTo>
                <a:lnTo>
                  <a:pt x="262" y="510"/>
                </a:lnTo>
                <a:lnTo>
                  <a:pt x="304" y="458"/>
                </a:lnTo>
                <a:lnTo>
                  <a:pt x="348" y="410"/>
                </a:lnTo>
                <a:lnTo>
                  <a:pt x="348" y="410"/>
                </a:lnTo>
                <a:lnTo>
                  <a:pt x="394" y="362"/>
                </a:lnTo>
                <a:lnTo>
                  <a:pt x="442" y="318"/>
                </a:lnTo>
                <a:lnTo>
                  <a:pt x="492" y="276"/>
                </a:lnTo>
                <a:lnTo>
                  <a:pt x="544" y="236"/>
                </a:lnTo>
                <a:lnTo>
                  <a:pt x="598" y="200"/>
                </a:lnTo>
                <a:lnTo>
                  <a:pt x="652" y="168"/>
                </a:lnTo>
                <a:lnTo>
                  <a:pt x="708" y="138"/>
                </a:lnTo>
                <a:lnTo>
                  <a:pt x="764" y="112"/>
                </a:lnTo>
                <a:lnTo>
                  <a:pt x="822" y="86"/>
                </a:lnTo>
                <a:lnTo>
                  <a:pt x="882" y="66"/>
                </a:lnTo>
                <a:lnTo>
                  <a:pt x="942" y="48"/>
                </a:lnTo>
                <a:lnTo>
                  <a:pt x="1002" y="32"/>
                </a:lnTo>
                <a:lnTo>
                  <a:pt x="1062" y="20"/>
                </a:lnTo>
                <a:lnTo>
                  <a:pt x="1124" y="10"/>
                </a:lnTo>
                <a:lnTo>
                  <a:pt x="1186" y="4"/>
                </a:lnTo>
                <a:lnTo>
                  <a:pt x="1248" y="0"/>
                </a:lnTo>
                <a:lnTo>
                  <a:pt x="1310" y="0"/>
                </a:lnTo>
                <a:lnTo>
                  <a:pt x="1372" y="2"/>
                </a:lnTo>
                <a:lnTo>
                  <a:pt x="1434" y="8"/>
                </a:lnTo>
                <a:lnTo>
                  <a:pt x="1494" y="16"/>
                </a:lnTo>
                <a:lnTo>
                  <a:pt x="1556" y="26"/>
                </a:lnTo>
                <a:lnTo>
                  <a:pt x="1616" y="40"/>
                </a:lnTo>
                <a:lnTo>
                  <a:pt x="1676" y="58"/>
                </a:lnTo>
                <a:lnTo>
                  <a:pt x="1736" y="78"/>
                </a:lnTo>
                <a:lnTo>
                  <a:pt x="1796" y="102"/>
                </a:lnTo>
                <a:lnTo>
                  <a:pt x="1852" y="128"/>
                </a:lnTo>
                <a:lnTo>
                  <a:pt x="1910" y="156"/>
                </a:lnTo>
                <a:lnTo>
                  <a:pt x="1964" y="188"/>
                </a:lnTo>
                <a:lnTo>
                  <a:pt x="2020" y="224"/>
                </a:lnTo>
                <a:lnTo>
                  <a:pt x="2072" y="262"/>
                </a:lnTo>
                <a:lnTo>
                  <a:pt x="2124" y="302"/>
                </a:lnTo>
                <a:lnTo>
                  <a:pt x="2174" y="348"/>
                </a:lnTo>
                <a:lnTo>
                  <a:pt x="5970" y="3896"/>
                </a:lnTo>
                <a:lnTo>
                  <a:pt x="5970" y="3896"/>
                </a:lnTo>
                <a:lnTo>
                  <a:pt x="6018" y="3942"/>
                </a:lnTo>
                <a:lnTo>
                  <a:pt x="6062" y="3992"/>
                </a:lnTo>
                <a:lnTo>
                  <a:pt x="6106" y="4042"/>
                </a:lnTo>
                <a:lnTo>
                  <a:pt x="6144" y="4096"/>
                </a:lnTo>
                <a:lnTo>
                  <a:pt x="6180" y="4150"/>
                </a:lnTo>
                <a:lnTo>
                  <a:pt x="6214" y="4206"/>
                </a:lnTo>
                <a:lnTo>
                  <a:pt x="6246" y="4264"/>
                </a:lnTo>
                <a:lnTo>
                  <a:pt x="6274" y="4324"/>
                </a:lnTo>
                <a:lnTo>
                  <a:pt x="6298" y="4386"/>
                </a:lnTo>
                <a:lnTo>
                  <a:pt x="6320" y="4448"/>
                </a:lnTo>
                <a:lnTo>
                  <a:pt x="6338" y="4510"/>
                </a:lnTo>
                <a:lnTo>
                  <a:pt x="6352" y="4574"/>
                </a:lnTo>
                <a:lnTo>
                  <a:pt x="6364" y="4640"/>
                </a:lnTo>
                <a:lnTo>
                  <a:pt x="6374" y="4706"/>
                </a:lnTo>
                <a:lnTo>
                  <a:pt x="6378" y="4772"/>
                </a:lnTo>
                <a:lnTo>
                  <a:pt x="6380" y="4838"/>
                </a:lnTo>
                <a:lnTo>
                  <a:pt x="6380" y="4838"/>
                </a:lnTo>
                <a:lnTo>
                  <a:pt x="6378" y="4906"/>
                </a:lnTo>
                <a:lnTo>
                  <a:pt x="6374" y="4972"/>
                </a:lnTo>
                <a:lnTo>
                  <a:pt x="6364" y="5038"/>
                </a:lnTo>
                <a:lnTo>
                  <a:pt x="6352" y="5102"/>
                </a:lnTo>
                <a:lnTo>
                  <a:pt x="6338" y="5166"/>
                </a:lnTo>
                <a:lnTo>
                  <a:pt x="6320" y="5230"/>
                </a:lnTo>
                <a:lnTo>
                  <a:pt x="6298" y="5292"/>
                </a:lnTo>
                <a:lnTo>
                  <a:pt x="6274" y="5354"/>
                </a:lnTo>
                <a:lnTo>
                  <a:pt x="6246" y="5412"/>
                </a:lnTo>
                <a:lnTo>
                  <a:pt x="6214" y="5470"/>
                </a:lnTo>
                <a:lnTo>
                  <a:pt x="6180" y="5528"/>
                </a:lnTo>
                <a:lnTo>
                  <a:pt x="6144" y="5582"/>
                </a:lnTo>
                <a:lnTo>
                  <a:pt x="6106" y="5636"/>
                </a:lnTo>
                <a:lnTo>
                  <a:pt x="6062" y="5686"/>
                </a:lnTo>
                <a:lnTo>
                  <a:pt x="6018" y="5736"/>
                </a:lnTo>
                <a:lnTo>
                  <a:pt x="5970" y="5782"/>
                </a:lnTo>
                <a:lnTo>
                  <a:pt x="2174" y="9330"/>
                </a:lnTo>
                <a:lnTo>
                  <a:pt x="2174" y="9330"/>
                </a:lnTo>
                <a:lnTo>
                  <a:pt x="2126" y="9372"/>
                </a:lnTo>
                <a:lnTo>
                  <a:pt x="2076" y="9412"/>
                </a:lnTo>
                <a:lnTo>
                  <a:pt x="2026" y="9448"/>
                </a:lnTo>
                <a:lnTo>
                  <a:pt x="1974" y="9482"/>
                </a:lnTo>
                <a:lnTo>
                  <a:pt x="1922" y="9514"/>
                </a:lnTo>
                <a:lnTo>
                  <a:pt x="1868" y="9542"/>
                </a:lnTo>
                <a:lnTo>
                  <a:pt x="1814" y="9568"/>
                </a:lnTo>
                <a:lnTo>
                  <a:pt x="1758" y="9592"/>
                </a:lnTo>
                <a:lnTo>
                  <a:pt x="1700" y="9612"/>
                </a:lnTo>
                <a:lnTo>
                  <a:pt x="1644" y="9630"/>
                </a:lnTo>
                <a:lnTo>
                  <a:pt x="1586" y="9644"/>
                </a:lnTo>
                <a:lnTo>
                  <a:pt x="1528" y="9656"/>
                </a:lnTo>
                <a:lnTo>
                  <a:pt x="1468" y="9666"/>
                </a:lnTo>
                <a:lnTo>
                  <a:pt x="1410" y="9672"/>
                </a:lnTo>
                <a:lnTo>
                  <a:pt x="1350" y="9676"/>
                </a:lnTo>
                <a:lnTo>
                  <a:pt x="1292" y="9678"/>
                </a:lnTo>
                <a:lnTo>
                  <a:pt x="1292" y="9678"/>
                </a:ln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  <a:effectLst>
            <a:outerShdw dist="241300" blurRad="406400" dir="2700000" sx="100000" sy="100000" kx="0" ky="0" algn="tl" rotWithShape="0">
              <a:srgbClr val="000000">
                <a:alpha val="14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889516" y="3107020"/>
            <a:ext cx="868709" cy="1317769"/>
          </a:xfrm>
          <a:custGeom>
            <a:avLst/>
            <a:gdLst>
              <a:gd name="T0" fmla="*/ 1226 w 6380"/>
              <a:gd name="T1" fmla="*/ 9676 h 9678"/>
              <a:gd name="T2" fmla="*/ 1034 w 6380"/>
              <a:gd name="T3" fmla="*/ 9652 h 9678"/>
              <a:gd name="T4" fmla="*/ 846 w 6380"/>
              <a:gd name="T5" fmla="*/ 9600 h 9678"/>
              <a:gd name="T6" fmla="*/ 666 w 6380"/>
              <a:gd name="T7" fmla="*/ 9518 h 9678"/>
              <a:gd name="T8" fmla="*/ 500 w 6380"/>
              <a:gd name="T9" fmla="*/ 9408 h 9678"/>
              <a:gd name="T10" fmla="*/ 348 w 6380"/>
              <a:gd name="T11" fmla="*/ 9268 h 9678"/>
              <a:gd name="T12" fmla="*/ 262 w 6380"/>
              <a:gd name="T13" fmla="*/ 9168 h 9678"/>
              <a:gd name="T14" fmla="*/ 156 w 6380"/>
              <a:gd name="T15" fmla="*/ 9004 h 9678"/>
              <a:gd name="T16" fmla="*/ 78 w 6380"/>
              <a:gd name="T17" fmla="*/ 8832 h 9678"/>
              <a:gd name="T18" fmla="*/ 26 w 6380"/>
              <a:gd name="T19" fmla="*/ 8652 h 9678"/>
              <a:gd name="T20" fmla="*/ 2 w 6380"/>
              <a:gd name="T21" fmla="*/ 8466 h 9678"/>
              <a:gd name="T22" fmla="*/ 4 w 6380"/>
              <a:gd name="T23" fmla="*/ 8282 h 9678"/>
              <a:gd name="T24" fmla="*/ 32 w 6380"/>
              <a:gd name="T25" fmla="*/ 8098 h 9678"/>
              <a:gd name="T26" fmla="*/ 88 w 6380"/>
              <a:gd name="T27" fmla="*/ 7918 h 9678"/>
              <a:gd name="T28" fmla="*/ 168 w 6380"/>
              <a:gd name="T29" fmla="*/ 7748 h 9678"/>
              <a:gd name="T30" fmla="*/ 276 w 6380"/>
              <a:gd name="T31" fmla="*/ 7588 h 9678"/>
              <a:gd name="T32" fmla="*/ 410 w 6380"/>
              <a:gd name="T33" fmla="*/ 7442 h 9678"/>
              <a:gd name="T34" fmla="*/ 410 w 6380"/>
              <a:gd name="T35" fmla="*/ 2234 h 9678"/>
              <a:gd name="T36" fmla="*/ 276 w 6380"/>
              <a:gd name="T37" fmla="*/ 2090 h 9678"/>
              <a:gd name="T38" fmla="*/ 168 w 6380"/>
              <a:gd name="T39" fmla="*/ 1930 h 9678"/>
              <a:gd name="T40" fmla="*/ 88 w 6380"/>
              <a:gd name="T41" fmla="*/ 1760 h 9678"/>
              <a:gd name="T42" fmla="*/ 32 w 6380"/>
              <a:gd name="T43" fmla="*/ 1580 h 9678"/>
              <a:gd name="T44" fmla="*/ 4 w 6380"/>
              <a:gd name="T45" fmla="*/ 1396 h 9678"/>
              <a:gd name="T46" fmla="*/ 2 w 6380"/>
              <a:gd name="T47" fmla="*/ 1210 h 9678"/>
              <a:gd name="T48" fmla="*/ 26 w 6380"/>
              <a:gd name="T49" fmla="*/ 1026 h 9678"/>
              <a:gd name="T50" fmla="*/ 78 w 6380"/>
              <a:gd name="T51" fmla="*/ 846 h 9678"/>
              <a:gd name="T52" fmla="*/ 156 w 6380"/>
              <a:gd name="T53" fmla="*/ 672 h 9678"/>
              <a:gd name="T54" fmla="*/ 262 w 6380"/>
              <a:gd name="T55" fmla="*/ 510 h 9678"/>
              <a:gd name="T56" fmla="*/ 348 w 6380"/>
              <a:gd name="T57" fmla="*/ 410 h 9678"/>
              <a:gd name="T58" fmla="*/ 492 w 6380"/>
              <a:gd name="T59" fmla="*/ 276 h 9678"/>
              <a:gd name="T60" fmla="*/ 652 w 6380"/>
              <a:gd name="T61" fmla="*/ 168 h 9678"/>
              <a:gd name="T62" fmla="*/ 822 w 6380"/>
              <a:gd name="T63" fmla="*/ 86 h 9678"/>
              <a:gd name="T64" fmla="*/ 1002 w 6380"/>
              <a:gd name="T65" fmla="*/ 32 h 9678"/>
              <a:gd name="T66" fmla="*/ 1186 w 6380"/>
              <a:gd name="T67" fmla="*/ 4 h 9678"/>
              <a:gd name="T68" fmla="*/ 1372 w 6380"/>
              <a:gd name="T69" fmla="*/ 2 h 9678"/>
              <a:gd name="T70" fmla="*/ 1556 w 6380"/>
              <a:gd name="T71" fmla="*/ 26 h 9678"/>
              <a:gd name="T72" fmla="*/ 1736 w 6380"/>
              <a:gd name="T73" fmla="*/ 78 h 9678"/>
              <a:gd name="T74" fmla="*/ 1910 w 6380"/>
              <a:gd name="T75" fmla="*/ 156 h 9678"/>
              <a:gd name="T76" fmla="*/ 2072 w 6380"/>
              <a:gd name="T77" fmla="*/ 262 h 9678"/>
              <a:gd name="T78" fmla="*/ 5970 w 6380"/>
              <a:gd name="T79" fmla="*/ 3896 h 9678"/>
              <a:gd name="T80" fmla="*/ 6062 w 6380"/>
              <a:gd name="T81" fmla="*/ 3992 h 9678"/>
              <a:gd name="T82" fmla="*/ 6180 w 6380"/>
              <a:gd name="T83" fmla="*/ 4150 h 9678"/>
              <a:gd name="T84" fmla="*/ 6274 w 6380"/>
              <a:gd name="T85" fmla="*/ 4324 h 9678"/>
              <a:gd name="T86" fmla="*/ 6338 w 6380"/>
              <a:gd name="T87" fmla="*/ 4510 h 9678"/>
              <a:gd name="T88" fmla="*/ 6374 w 6380"/>
              <a:gd name="T89" fmla="*/ 4706 h 9678"/>
              <a:gd name="T90" fmla="*/ 6380 w 6380"/>
              <a:gd name="T91" fmla="*/ 4838 h 9678"/>
              <a:gd name="T92" fmla="*/ 6364 w 6380"/>
              <a:gd name="T93" fmla="*/ 5038 h 9678"/>
              <a:gd name="T94" fmla="*/ 6320 w 6380"/>
              <a:gd name="T95" fmla="*/ 5230 h 9678"/>
              <a:gd name="T96" fmla="*/ 6246 w 6380"/>
              <a:gd name="T97" fmla="*/ 5412 h 9678"/>
              <a:gd name="T98" fmla="*/ 6144 w 6380"/>
              <a:gd name="T99" fmla="*/ 5582 h 9678"/>
              <a:gd name="T100" fmla="*/ 6018 w 6380"/>
              <a:gd name="T101" fmla="*/ 5736 h 9678"/>
              <a:gd name="T102" fmla="*/ 2174 w 6380"/>
              <a:gd name="T103" fmla="*/ 9330 h 9678"/>
              <a:gd name="T104" fmla="*/ 2026 w 6380"/>
              <a:gd name="T105" fmla="*/ 9448 h 9678"/>
              <a:gd name="T106" fmla="*/ 1868 w 6380"/>
              <a:gd name="T107" fmla="*/ 9542 h 9678"/>
              <a:gd name="T108" fmla="*/ 1700 w 6380"/>
              <a:gd name="T109" fmla="*/ 9612 h 9678"/>
              <a:gd name="T110" fmla="*/ 1528 w 6380"/>
              <a:gd name="T111" fmla="*/ 9656 h 9678"/>
              <a:gd name="T112" fmla="*/ 1350 w 6380"/>
              <a:gd name="T113" fmla="*/ 9676 h 9678"/>
            </a:gdLst>
            <a:rect l="0" t="0" r="r" b="b"/>
            <a:pathLst>
              <a:path w="6380" h="9678">
                <a:moveTo>
                  <a:pt x="1292" y="9678"/>
                </a:moveTo>
                <a:lnTo>
                  <a:pt x="1292" y="9678"/>
                </a:lnTo>
                <a:lnTo>
                  <a:pt x="1226" y="9676"/>
                </a:lnTo>
                <a:lnTo>
                  <a:pt x="1162" y="9672"/>
                </a:lnTo>
                <a:lnTo>
                  <a:pt x="1098" y="9664"/>
                </a:lnTo>
                <a:lnTo>
                  <a:pt x="1034" y="9652"/>
                </a:lnTo>
                <a:lnTo>
                  <a:pt x="970" y="9638"/>
                </a:lnTo>
                <a:lnTo>
                  <a:pt x="908" y="9620"/>
                </a:lnTo>
                <a:lnTo>
                  <a:pt x="846" y="9600"/>
                </a:lnTo>
                <a:lnTo>
                  <a:pt x="786" y="9576"/>
                </a:lnTo>
                <a:lnTo>
                  <a:pt x="726" y="9548"/>
                </a:lnTo>
                <a:lnTo>
                  <a:pt x="666" y="9518"/>
                </a:lnTo>
                <a:lnTo>
                  <a:pt x="610" y="9484"/>
                </a:lnTo>
                <a:lnTo>
                  <a:pt x="554" y="9448"/>
                </a:lnTo>
                <a:lnTo>
                  <a:pt x="500" y="9408"/>
                </a:lnTo>
                <a:lnTo>
                  <a:pt x="446" y="9364"/>
                </a:lnTo>
                <a:lnTo>
                  <a:pt x="396" y="9318"/>
                </a:lnTo>
                <a:lnTo>
                  <a:pt x="348" y="9268"/>
                </a:lnTo>
                <a:lnTo>
                  <a:pt x="348" y="9268"/>
                </a:lnTo>
                <a:lnTo>
                  <a:pt x="304" y="9218"/>
                </a:lnTo>
                <a:lnTo>
                  <a:pt x="262" y="9168"/>
                </a:lnTo>
                <a:lnTo>
                  <a:pt x="224" y="9114"/>
                </a:lnTo>
                <a:lnTo>
                  <a:pt x="188" y="9060"/>
                </a:lnTo>
                <a:lnTo>
                  <a:pt x="156" y="9004"/>
                </a:lnTo>
                <a:lnTo>
                  <a:pt x="128" y="8948"/>
                </a:lnTo>
                <a:lnTo>
                  <a:pt x="102" y="8890"/>
                </a:lnTo>
                <a:lnTo>
                  <a:pt x="78" y="8832"/>
                </a:lnTo>
                <a:lnTo>
                  <a:pt x="58" y="8772"/>
                </a:lnTo>
                <a:lnTo>
                  <a:pt x="42" y="8712"/>
                </a:lnTo>
                <a:lnTo>
                  <a:pt x="26" y="8652"/>
                </a:lnTo>
                <a:lnTo>
                  <a:pt x="16" y="8590"/>
                </a:lnTo>
                <a:lnTo>
                  <a:pt x="8" y="8528"/>
                </a:lnTo>
                <a:lnTo>
                  <a:pt x="2" y="8466"/>
                </a:lnTo>
                <a:lnTo>
                  <a:pt x="0" y="8404"/>
                </a:lnTo>
                <a:lnTo>
                  <a:pt x="0" y="8342"/>
                </a:lnTo>
                <a:lnTo>
                  <a:pt x="4" y="8282"/>
                </a:lnTo>
                <a:lnTo>
                  <a:pt x="10" y="8220"/>
                </a:lnTo>
                <a:lnTo>
                  <a:pt x="20" y="8158"/>
                </a:lnTo>
                <a:lnTo>
                  <a:pt x="32" y="8098"/>
                </a:lnTo>
                <a:lnTo>
                  <a:pt x="48" y="8036"/>
                </a:lnTo>
                <a:lnTo>
                  <a:pt x="66" y="7978"/>
                </a:lnTo>
                <a:lnTo>
                  <a:pt x="88" y="7918"/>
                </a:lnTo>
                <a:lnTo>
                  <a:pt x="112" y="7860"/>
                </a:lnTo>
                <a:lnTo>
                  <a:pt x="138" y="7804"/>
                </a:lnTo>
                <a:lnTo>
                  <a:pt x="168" y="7748"/>
                </a:lnTo>
                <a:lnTo>
                  <a:pt x="202" y="7694"/>
                </a:lnTo>
                <a:lnTo>
                  <a:pt x="238" y="7640"/>
                </a:lnTo>
                <a:lnTo>
                  <a:pt x="276" y="7588"/>
                </a:lnTo>
                <a:lnTo>
                  <a:pt x="318" y="7538"/>
                </a:lnTo>
                <a:lnTo>
                  <a:pt x="362" y="7490"/>
                </a:lnTo>
                <a:lnTo>
                  <a:pt x="410" y="7442"/>
                </a:lnTo>
                <a:lnTo>
                  <a:pt x="3196" y="4838"/>
                </a:lnTo>
                <a:lnTo>
                  <a:pt x="410" y="2234"/>
                </a:lnTo>
                <a:lnTo>
                  <a:pt x="410" y="2234"/>
                </a:lnTo>
                <a:lnTo>
                  <a:pt x="362" y="2188"/>
                </a:lnTo>
                <a:lnTo>
                  <a:pt x="318" y="2140"/>
                </a:lnTo>
                <a:lnTo>
                  <a:pt x="276" y="2090"/>
                </a:lnTo>
                <a:lnTo>
                  <a:pt x="238" y="2038"/>
                </a:lnTo>
                <a:lnTo>
                  <a:pt x="202" y="1984"/>
                </a:lnTo>
                <a:lnTo>
                  <a:pt x="168" y="1930"/>
                </a:lnTo>
                <a:lnTo>
                  <a:pt x="138" y="1874"/>
                </a:lnTo>
                <a:lnTo>
                  <a:pt x="112" y="1818"/>
                </a:lnTo>
                <a:lnTo>
                  <a:pt x="88" y="1760"/>
                </a:lnTo>
                <a:lnTo>
                  <a:pt x="66" y="1700"/>
                </a:lnTo>
                <a:lnTo>
                  <a:pt x="48" y="1640"/>
                </a:lnTo>
                <a:lnTo>
                  <a:pt x="32" y="1580"/>
                </a:lnTo>
                <a:lnTo>
                  <a:pt x="20" y="1520"/>
                </a:lnTo>
                <a:lnTo>
                  <a:pt x="10" y="1458"/>
                </a:lnTo>
                <a:lnTo>
                  <a:pt x="4" y="1396"/>
                </a:lnTo>
                <a:lnTo>
                  <a:pt x="0" y="1334"/>
                </a:lnTo>
                <a:lnTo>
                  <a:pt x="0" y="1272"/>
                </a:lnTo>
                <a:lnTo>
                  <a:pt x="2" y="1210"/>
                </a:lnTo>
                <a:lnTo>
                  <a:pt x="8" y="1148"/>
                </a:lnTo>
                <a:lnTo>
                  <a:pt x="16" y="1088"/>
                </a:lnTo>
                <a:lnTo>
                  <a:pt x="26" y="1026"/>
                </a:lnTo>
                <a:lnTo>
                  <a:pt x="42" y="966"/>
                </a:lnTo>
                <a:lnTo>
                  <a:pt x="58" y="906"/>
                </a:lnTo>
                <a:lnTo>
                  <a:pt x="78" y="846"/>
                </a:lnTo>
                <a:lnTo>
                  <a:pt x="102" y="788"/>
                </a:lnTo>
                <a:lnTo>
                  <a:pt x="128" y="730"/>
                </a:lnTo>
                <a:lnTo>
                  <a:pt x="156" y="672"/>
                </a:lnTo>
                <a:lnTo>
                  <a:pt x="188" y="618"/>
                </a:lnTo>
                <a:lnTo>
                  <a:pt x="224" y="562"/>
                </a:lnTo>
                <a:lnTo>
                  <a:pt x="262" y="510"/>
                </a:lnTo>
                <a:lnTo>
                  <a:pt x="304" y="458"/>
                </a:lnTo>
                <a:lnTo>
                  <a:pt x="348" y="410"/>
                </a:lnTo>
                <a:lnTo>
                  <a:pt x="348" y="410"/>
                </a:lnTo>
                <a:lnTo>
                  <a:pt x="394" y="362"/>
                </a:lnTo>
                <a:lnTo>
                  <a:pt x="442" y="318"/>
                </a:lnTo>
                <a:lnTo>
                  <a:pt x="492" y="276"/>
                </a:lnTo>
                <a:lnTo>
                  <a:pt x="544" y="236"/>
                </a:lnTo>
                <a:lnTo>
                  <a:pt x="598" y="200"/>
                </a:lnTo>
                <a:lnTo>
                  <a:pt x="652" y="168"/>
                </a:lnTo>
                <a:lnTo>
                  <a:pt x="708" y="138"/>
                </a:lnTo>
                <a:lnTo>
                  <a:pt x="764" y="112"/>
                </a:lnTo>
                <a:lnTo>
                  <a:pt x="822" y="86"/>
                </a:lnTo>
                <a:lnTo>
                  <a:pt x="882" y="66"/>
                </a:lnTo>
                <a:lnTo>
                  <a:pt x="942" y="48"/>
                </a:lnTo>
                <a:lnTo>
                  <a:pt x="1002" y="32"/>
                </a:lnTo>
                <a:lnTo>
                  <a:pt x="1062" y="20"/>
                </a:lnTo>
                <a:lnTo>
                  <a:pt x="1124" y="10"/>
                </a:lnTo>
                <a:lnTo>
                  <a:pt x="1186" y="4"/>
                </a:lnTo>
                <a:lnTo>
                  <a:pt x="1248" y="0"/>
                </a:lnTo>
                <a:lnTo>
                  <a:pt x="1310" y="0"/>
                </a:lnTo>
                <a:lnTo>
                  <a:pt x="1372" y="2"/>
                </a:lnTo>
                <a:lnTo>
                  <a:pt x="1434" y="8"/>
                </a:lnTo>
                <a:lnTo>
                  <a:pt x="1494" y="16"/>
                </a:lnTo>
                <a:lnTo>
                  <a:pt x="1556" y="26"/>
                </a:lnTo>
                <a:lnTo>
                  <a:pt x="1616" y="40"/>
                </a:lnTo>
                <a:lnTo>
                  <a:pt x="1676" y="58"/>
                </a:lnTo>
                <a:lnTo>
                  <a:pt x="1736" y="78"/>
                </a:lnTo>
                <a:lnTo>
                  <a:pt x="1796" y="102"/>
                </a:lnTo>
                <a:lnTo>
                  <a:pt x="1852" y="128"/>
                </a:lnTo>
                <a:lnTo>
                  <a:pt x="1910" y="156"/>
                </a:lnTo>
                <a:lnTo>
                  <a:pt x="1964" y="188"/>
                </a:lnTo>
                <a:lnTo>
                  <a:pt x="2020" y="224"/>
                </a:lnTo>
                <a:lnTo>
                  <a:pt x="2072" y="262"/>
                </a:lnTo>
                <a:lnTo>
                  <a:pt x="2124" y="302"/>
                </a:lnTo>
                <a:lnTo>
                  <a:pt x="2174" y="348"/>
                </a:lnTo>
                <a:lnTo>
                  <a:pt x="5970" y="3896"/>
                </a:lnTo>
                <a:lnTo>
                  <a:pt x="5970" y="3896"/>
                </a:lnTo>
                <a:lnTo>
                  <a:pt x="6018" y="3942"/>
                </a:lnTo>
                <a:lnTo>
                  <a:pt x="6062" y="3992"/>
                </a:lnTo>
                <a:lnTo>
                  <a:pt x="6106" y="4042"/>
                </a:lnTo>
                <a:lnTo>
                  <a:pt x="6144" y="4096"/>
                </a:lnTo>
                <a:lnTo>
                  <a:pt x="6180" y="4150"/>
                </a:lnTo>
                <a:lnTo>
                  <a:pt x="6214" y="4206"/>
                </a:lnTo>
                <a:lnTo>
                  <a:pt x="6246" y="4264"/>
                </a:lnTo>
                <a:lnTo>
                  <a:pt x="6274" y="4324"/>
                </a:lnTo>
                <a:lnTo>
                  <a:pt x="6298" y="4386"/>
                </a:lnTo>
                <a:lnTo>
                  <a:pt x="6320" y="4448"/>
                </a:lnTo>
                <a:lnTo>
                  <a:pt x="6338" y="4510"/>
                </a:lnTo>
                <a:lnTo>
                  <a:pt x="6352" y="4574"/>
                </a:lnTo>
                <a:lnTo>
                  <a:pt x="6364" y="4640"/>
                </a:lnTo>
                <a:lnTo>
                  <a:pt x="6374" y="4706"/>
                </a:lnTo>
                <a:lnTo>
                  <a:pt x="6378" y="4772"/>
                </a:lnTo>
                <a:lnTo>
                  <a:pt x="6380" y="4838"/>
                </a:lnTo>
                <a:lnTo>
                  <a:pt x="6380" y="4838"/>
                </a:lnTo>
                <a:lnTo>
                  <a:pt x="6378" y="4906"/>
                </a:lnTo>
                <a:lnTo>
                  <a:pt x="6374" y="4972"/>
                </a:lnTo>
                <a:lnTo>
                  <a:pt x="6364" y="5038"/>
                </a:lnTo>
                <a:lnTo>
                  <a:pt x="6352" y="5102"/>
                </a:lnTo>
                <a:lnTo>
                  <a:pt x="6338" y="5166"/>
                </a:lnTo>
                <a:lnTo>
                  <a:pt x="6320" y="5230"/>
                </a:lnTo>
                <a:lnTo>
                  <a:pt x="6298" y="5292"/>
                </a:lnTo>
                <a:lnTo>
                  <a:pt x="6274" y="5354"/>
                </a:lnTo>
                <a:lnTo>
                  <a:pt x="6246" y="5412"/>
                </a:lnTo>
                <a:lnTo>
                  <a:pt x="6214" y="5470"/>
                </a:lnTo>
                <a:lnTo>
                  <a:pt x="6180" y="5528"/>
                </a:lnTo>
                <a:lnTo>
                  <a:pt x="6144" y="5582"/>
                </a:lnTo>
                <a:lnTo>
                  <a:pt x="6106" y="5636"/>
                </a:lnTo>
                <a:lnTo>
                  <a:pt x="6062" y="5686"/>
                </a:lnTo>
                <a:lnTo>
                  <a:pt x="6018" y="5736"/>
                </a:lnTo>
                <a:lnTo>
                  <a:pt x="5970" y="5782"/>
                </a:lnTo>
                <a:lnTo>
                  <a:pt x="2174" y="9330"/>
                </a:lnTo>
                <a:lnTo>
                  <a:pt x="2174" y="9330"/>
                </a:lnTo>
                <a:lnTo>
                  <a:pt x="2126" y="9372"/>
                </a:lnTo>
                <a:lnTo>
                  <a:pt x="2076" y="9412"/>
                </a:lnTo>
                <a:lnTo>
                  <a:pt x="2026" y="9448"/>
                </a:lnTo>
                <a:lnTo>
                  <a:pt x="1974" y="9482"/>
                </a:lnTo>
                <a:lnTo>
                  <a:pt x="1922" y="9514"/>
                </a:lnTo>
                <a:lnTo>
                  <a:pt x="1868" y="9542"/>
                </a:lnTo>
                <a:lnTo>
                  <a:pt x="1814" y="9568"/>
                </a:lnTo>
                <a:lnTo>
                  <a:pt x="1758" y="9592"/>
                </a:lnTo>
                <a:lnTo>
                  <a:pt x="1700" y="9612"/>
                </a:lnTo>
                <a:lnTo>
                  <a:pt x="1644" y="9630"/>
                </a:lnTo>
                <a:lnTo>
                  <a:pt x="1586" y="9644"/>
                </a:lnTo>
                <a:lnTo>
                  <a:pt x="1528" y="9656"/>
                </a:lnTo>
                <a:lnTo>
                  <a:pt x="1468" y="9666"/>
                </a:lnTo>
                <a:lnTo>
                  <a:pt x="1410" y="9672"/>
                </a:lnTo>
                <a:lnTo>
                  <a:pt x="1350" y="9676"/>
                </a:lnTo>
                <a:lnTo>
                  <a:pt x="1292" y="9678"/>
                </a:lnTo>
                <a:lnTo>
                  <a:pt x="1292" y="9678"/>
                </a:ln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  <a:effectLst>
            <a:outerShdw dist="241300" blurRad="406400" dir="2700000" sx="100000" sy="100000" kx="0" ky="0" algn="tl" rotWithShape="0">
              <a:srgbClr val="000000">
                <a:alpha val="14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8280725" y="3284526"/>
            <a:ext cx="634676" cy="962758"/>
          </a:xfrm>
          <a:custGeom>
            <a:avLst/>
            <a:gdLst>
              <a:gd name="T0" fmla="*/ 1226 w 6380"/>
              <a:gd name="T1" fmla="*/ 9676 h 9678"/>
              <a:gd name="T2" fmla="*/ 1034 w 6380"/>
              <a:gd name="T3" fmla="*/ 9652 h 9678"/>
              <a:gd name="T4" fmla="*/ 846 w 6380"/>
              <a:gd name="T5" fmla="*/ 9600 h 9678"/>
              <a:gd name="T6" fmla="*/ 666 w 6380"/>
              <a:gd name="T7" fmla="*/ 9518 h 9678"/>
              <a:gd name="T8" fmla="*/ 500 w 6380"/>
              <a:gd name="T9" fmla="*/ 9408 h 9678"/>
              <a:gd name="T10" fmla="*/ 348 w 6380"/>
              <a:gd name="T11" fmla="*/ 9268 h 9678"/>
              <a:gd name="T12" fmla="*/ 262 w 6380"/>
              <a:gd name="T13" fmla="*/ 9168 h 9678"/>
              <a:gd name="T14" fmla="*/ 156 w 6380"/>
              <a:gd name="T15" fmla="*/ 9004 h 9678"/>
              <a:gd name="T16" fmla="*/ 78 w 6380"/>
              <a:gd name="T17" fmla="*/ 8832 h 9678"/>
              <a:gd name="T18" fmla="*/ 26 w 6380"/>
              <a:gd name="T19" fmla="*/ 8652 h 9678"/>
              <a:gd name="T20" fmla="*/ 2 w 6380"/>
              <a:gd name="T21" fmla="*/ 8466 h 9678"/>
              <a:gd name="T22" fmla="*/ 4 w 6380"/>
              <a:gd name="T23" fmla="*/ 8282 h 9678"/>
              <a:gd name="T24" fmla="*/ 32 w 6380"/>
              <a:gd name="T25" fmla="*/ 8098 h 9678"/>
              <a:gd name="T26" fmla="*/ 88 w 6380"/>
              <a:gd name="T27" fmla="*/ 7918 h 9678"/>
              <a:gd name="T28" fmla="*/ 168 w 6380"/>
              <a:gd name="T29" fmla="*/ 7748 h 9678"/>
              <a:gd name="T30" fmla="*/ 276 w 6380"/>
              <a:gd name="T31" fmla="*/ 7588 h 9678"/>
              <a:gd name="T32" fmla="*/ 410 w 6380"/>
              <a:gd name="T33" fmla="*/ 7442 h 9678"/>
              <a:gd name="T34" fmla="*/ 410 w 6380"/>
              <a:gd name="T35" fmla="*/ 2234 h 9678"/>
              <a:gd name="T36" fmla="*/ 276 w 6380"/>
              <a:gd name="T37" fmla="*/ 2090 h 9678"/>
              <a:gd name="T38" fmla="*/ 168 w 6380"/>
              <a:gd name="T39" fmla="*/ 1930 h 9678"/>
              <a:gd name="T40" fmla="*/ 88 w 6380"/>
              <a:gd name="T41" fmla="*/ 1760 h 9678"/>
              <a:gd name="T42" fmla="*/ 32 w 6380"/>
              <a:gd name="T43" fmla="*/ 1580 h 9678"/>
              <a:gd name="T44" fmla="*/ 4 w 6380"/>
              <a:gd name="T45" fmla="*/ 1396 h 9678"/>
              <a:gd name="T46" fmla="*/ 2 w 6380"/>
              <a:gd name="T47" fmla="*/ 1210 h 9678"/>
              <a:gd name="T48" fmla="*/ 26 w 6380"/>
              <a:gd name="T49" fmla="*/ 1026 h 9678"/>
              <a:gd name="T50" fmla="*/ 78 w 6380"/>
              <a:gd name="T51" fmla="*/ 846 h 9678"/>
              <a:gd name="T52" fmla="*/ 156 w 6380"/>
              <a:gd name="T53" fmla="*/ 672 h 9678"/>
              <a:gd name="T54" fmla="*/ 262 w 6380"/>
              <a:gd name="T55" fmla="*/ 510 h 9678"/>
              <a:gd name="T56" fmla="*/ 348 w 6380"/>
              <a:gd name="T57" fmla="*/ 410 h 9678"/>
              <a:gd name="T58" fmla="*/ 492 w 6380"/>
              <a:gd name="T59" fmla="*/ 276 h 9678"/>
              <a:gd name="T60" fmla="*/ 652 w 6380"/>
              <a:gd name="T61" fmla="*/ 168 h 9678"/>
              <a:gd name="T62" fmla="*/ 822 w 6380"/>
              <a:gd name="T63" fmla="*/ 86 h 9678"/>
              <a:gd name="T64" fmla="*/ 1002 w 6380"/>
              <a:gd name="T65" fmla="*/ 32 h 9678"/>
              <a:gd name="T66" fmla="*/ 1186 w 6380"/>
              <a:gd name="T67" fmla="*/ 4 h 9678"/>
              <a:gd name="T68" fmla="*/ 1372 w 6380"/>
              <a:gd name="T69" fmla="*/ 2 h 9678"/>
              <a:gd name="T70" fmla="*/ 1556 w 6380"/>
              <a:gd name="T71" fmla="*/ 26 h 9678"/>
              <a:gd name="T72" fmla="*/ 1736 w 6380"/>
              <a:gd name="T73" fmla="*/ 78 h 9678"/>
              <a:gd name="T74" fmla="*/ 1910 w 6380"/>
              <a:gd name="T75" fmla="*/ 156 h 9678"/>
              <a:gd name="T76" fmla="*/ 2072 w 6380"/>
              <a:gd name="T77" fmla="*/ 262 h 9678"/>
              <a:gd name="T78" fmla="*/ 5970 w 6380"/>
              <a:gd name="T79" fmla="*/ 3896 h 9678"/>
              <a:gd name="T80" fmla="*/ 6062 w 6380"/>
              <a:gd name="T81" fmla="*/ 3992 h 9678"/>
              <a:gd name="T82" fmla="*/ 6180 w 6380"/>
              <a:gd name="T83" fmla="*/ 4150 h 9678"/>
              <a:gd name="T84" fmla="*/ 6274 w 6380"/>
              <a:gd name="T85" fmla="*/ 4324 h 9678"/>
              <a:gd name="T86" fmla="*/ 6338 w 6380"/>
              <a:gd name="T87" fmla="*/ 4510 h 9678"/>
              <a:gd name="T88" fmla="*/ 6374 w 6380"/>
              <a:gd name="T89" fmla="*/ 4706 h 9678"/>
              <a:gd name="T90" fmla="*/ 6380 w 6380"/>
              <a:gd name="T91" fmla="*/ 4838 h 9678"/>
              <a:gd name="T92" fmla="*/ 6364 w 6380"/>
              <a:gd name="T93" fmla="*/ 5038 h 9678"/>
              <a:gd name="T94" fmla="*/ 6320 w 6380"/>
              <a:gd name="T95" fmla="*/ 5230 h 9678"/>
              <a:gd name="T96" fmla="*/ 6246 w 6380"/>
              <a:gd name="T97" fmla="*/ 5412 h 9678"/>
              <a:gd name="T98" fmla="*/ 6144 w 6380"/>
              <a:gd name="T99" fmla="*/ 5582 h 9678"/>
              <a:gd name="T100" fmla="*/ 6018 w 6380"/>
              <a:gd name="T101" fmla="*/ 5736 h 9678"/>
              <a:gd name="T102" fmla="*/ 2174 w 6380"/>
              <a:gd name="T103" fmla="*/ 9330 h 9678"/>
              <a:gd name="T104" fmla="*/ 2026 w 6380"/>
              <a:gd name="T105" fmla="*/ 9448 h 9678"/>
              <a:gd name="T106" fmla="*/ 1868 w 6380"/>
              <a:gd name="T107" fmla="*/ 9542 h 9678"/>
              <a:gd name="T108" fmla="*/ 1700 w 6380"/>
              <a:gd name="T109" fmla="*/ 9612 h 9678"/>
              <a:gd name="T110" fmla="*/ 1528 w 6380"/>
              <a:gd name="T111" fmla="*/ 9656 h 9678"/>
              <a:gd name="T112" fmla="*/ 1350 w 6380"/>
              <a:gd name="T113" fmla="*/ 9676 h 9678"/>
            </a:gdLst>
            <a:rect l="0" t="0" r="r" b="b"/>
            <a:pathLst>
              <a:path w="6380" h="9678">
                <a:moveTo>
                  <a:pt x="1292" y="9678"/>
                </a:moveTo>
                <a:lnTo>
                  <a:pt x="1292" y="9678"/>
                </a:lnTo>
                <a:lnTo>
                  <a:pt x="1226" y="9676"/>
                </a:lnTo>
                <a:lnTo>
                  <a:pt x="1162" y="9672"/>
                </a:lnTo>
                <a:lnTo>
                  <a:pt x="1098" y="9664"/>
                </a:lnTo>
                <a:lnTo>
                  <a:pt x="1034" y="9652"/>
                </a:lnTo>
                <a:lnTo>
                  <a:pt x="970" y="9638"/>
                </a:lnTo>
                <a:lnTo>
                  <a:pt x="908" y="9620"/>
                </a:lnTo>
                <a:lnTo>
                  <a:pt x="846" y="9600"/>
                </a:lnTo>
                <a:lnTo>
                  <a:pt x="786" y="9576"/>
                </a:lnTo>
                <a:lnTo>
                  <a:pt x="726" y="9548"/>
                </a:lnTo>
                <a:lnTo>
                  <a:pt x="666" y="9518"/>
                </a:lnTo>
                <a:lnTo>
                  <a:pt x="610" y="9484"/>
                </a:lnTo>
                <a:lnTo>
                  <a:pt x="554" y="9448"/>
                </a:lnTo>
                <a:lnTo>
                  <a:pt x="500" y="9408"/>
                </a:lnTo>
                <a:lnTo>
                  <a:pt x="446" y="9364"/>
                </a:lnTo>
                <a:lnTo>
                  <a:pt x="396" y="9318"/>
                </a:lnTo>
                <a:lnTo>
                  <a:pt x="348" y="9268"/>
                </a:lnTo>
                <a:lnTo>
                  <a:pt x="348" y="9268"/>
                </a:lnTo>
                <a:lnTo>
                  <a:pt x="304" y="9218"/>
                </a:lnTo>
                <a:lnTo>
                  <a:pt x="262" y="9168"/>
                </a:lnTo>
                <a:lnTo>
                  <a:pt x="224" y="9114"/>
                </a:lnTo>
                <a:lnTo>
                  <a:pt x="188" y="9060"/>
                </a:lnTo>
                <a:lnTo>
                  <a:pt x="156" y="9004"/>
                </a:lnTo>
                <a:lnTo>
                  <a:pt x="128" y="8948"/>
                </a:lnTo>
                <a:lnTo>
                  <a:pt x="102" y="8890"/>
                </a:lnTo>
                <a:lnTo>
                  <a:pt x="78" y="8832"/>
                </a:lnTo>
                <a:lnTo>
                  <a:pt x="58" y="8772"/>
                </a:lnTo>
                <a:lnTo>
                  <a:pt x="42" y="8712"/>
                </a:lnTo>
                <a:lnTo>
                  <a:pt x="26" y="8652"/>
                </a:lnTo>
                <a:lnTo>
                  <a:pt x="16" y="8590"/>
                </a:lnTo>
                <a:lnTo>
                  <a:pt x="8" y="8528"/>
                </a:lnTo>
                <a:lnTo>
                  <a:pt x="2" y="8466"/>
                </a:lnTo>
                <a:lnTo>
                  <a:pt x="0" y="8404"/>
                </a:lnTo>
                <a:lnTo>
                  <a:pt x="0" y="8342"/>
                </a:lnTo>
                <a:lnTo>
                  <a:pt x="4" y="8282"/>
                </a:lnTo>
                <a:lnTo>
                  <a:pt x="10" y="8220"/>
                </a:lnTo>
                <a:lnTo>
                  <a:pt x="20" y="8158"/>
                </a:lnTo>
                <a:lnTo>
                  <a:pt x="32" y="8098"/>
                </a:lnTo>
                <a:lnTo>
                  <a:pt x="48" y="8036"/>
                </a:lnTo>
                <a:lnTo>
                  <a:pt x="66" y="7978"/>
                </a:lnTo>
                <a:lnTo>
                  <a:pt x="88" y="7918"/>
                </a:lnTo>
                <a:lnTo>
                  <a:pt x="112" y="7860"/>
                </a:lnTo>
                <a:lnTo>
                  <a:pt x="138" y="7804"/>
                </a:lnTo>
                <a:lnTo>
                  <a:pt x="168" y="7748"/>
                </a:lnTo>
                <a:lnTo>
                  <a:pt x="202" y="7694"/>
                </a:lnTo>
                <a:lnTo>
                  <a:pt x="238" y="7640"/>
                </a:lnTo>
                <a:lnTo>
                  <a:pt x="276" y="7588"/>
                </a:lnTo>
                <a:lnTo>
                  <a:pt x="318" y="7538"/>
                </a:lnTo>
                <a:lnTo>
                  <a:pt x="362" y="7490"/>
                </a:lnTo>
                <a:lnTo>
                  <a:pt x="410" y="7442"/>
                </a:lnTo>
                <a:lnTo>
                  <a:pt x="3196" y="4838"/>
                </a:lnTo>
                <a:lnTo>
                  <a:pt x="410" y="2234"/>
                </a:lnTo>
                <a:lnTo>
                  <a:pt x="410" y="2234"/>
                </a:lnTo>
                <a:lnTo>
                  <a:pt x="362" y="2188"/>
                </a:lnTo>
                <a:lnTo>
                  <a:pt x="318" y="2140"/>
                </a:lnTo>
                <a:lnTo>
                  <a:pt x="276" y="2090"/>
                </a:lnTo>
                <a:lnTo>
                  <a:pt x="238" y="2038"/>
                </a:lnTo>
                <a:lnTo>
                  <a:pt x="202" y="1984"/>
                </a:lnTo>
                <a:lnTo>
                  <a:pt x="168" y="1930"/>
                </a:lnTo>
                <a:lnTo>
                  <a:pt x="138" y="1874"/>
                </a:lnTo>
                <a:lnTo>
                  <a:pt x="112" y="1818"/>
                </a:lnTo>
                <a:lnTo>
                  <a:pt x="88" y="1760"/>
                </a:lnTo>
                <a:lnTo>
                  <a:pt x="66" y="1700"/>
                </a:lnTo>
                <a:lnTo>
                  <a:pt x="48" y="1640"/>
                </a:lnTo>
                <a:lnTo>
                  <a:pt x="32" y="1580"/>
                </a:lnTo>
                <a:lnTo>
                  <a:pt x="20" y="1520"/>
                </a:lnTo>
                <a:lnTo>
                  <a:pt x="10" y="1458"/>
                </a:lnTo>
                <a:lnTo>
                  <a:pt x="4" y="1396"/>
                </a:lnTo>
                <a:lnTo>
                  <a:pt x="0" y="1334"/>
                </a:lnTo>
                <a:lnTo>
                  <a:pt x="0" y="1272"/>
                </a:lnTo>
                <a:lnTo>
                  <a:pt x="2" y="1210"/>
                </a:lnTo>
                <a:lnTo>
                  <a:pt x="8" y="1148"/>
                </a:lnTo>
                <a:lnTo>
                  <a:pt x="16" y="1088"/>
                </a:lnTo>
                <a:lnTo>
                  <a:pt x="26" y="1026"/>
                </a:lnTo>
                <a:lnTo>
                  <a:pt x="42" y="966"/>
                </a:lnTo>
                <a:lnTo>
                  <a:pt x="58" y="906"/>
                </a:lnTo>
                <a:lnTo>
                  <a:pt x="78" y="846"/>
                </a:lnTo>
                <a:lnTo>
                  <a:pt x="102" y="788"/>
                </a:lnTo>
                <a:lnTo>
                  <a:pt x="128" y="730"/>
                </a:lnTo>
                <a:lnTo>
                  <a:pt x="156" y="672"/>
                </a:lnTo>
                <a:lnTo>
                  <a:pt x="188" y="618"/>
                </a:lnTo>
                <a:lnTo>
                  <a:pt x="224" y="562"/>
                </a:lnTo>
                <a:lnTo>
                  <a:pt x="262" y="510"/>
                </a:lnTo>
                <a:lnTo>
                  <a:pt x="304" y="458"/>
                </a:lnTo>
                <a:lnTo>
                  <a:pt x="348" y="410"/>
                </a:lnTo>
                <a:lnTo>
                  <a:pt x="348" y="410"/>
                </a:lnTo>
                <a:lnTo>
                  <a:pt x="394" y="362"/>
                </a:lnTo>
                <a:lnTo>
                  <a:pt x="442" y="318"/>
                </a:lnTo>
                <a:lnTo>
                  <a:pt x="492" y="276"/>
                </a:lnTo>
                <a:lnTo>
                  <a:pt x="544" y="236"/>
                </a:lnTo>
                <a:lnTo>
                  <a:pt x="598" y="200"/>
                </a:lnTo>
                <a:lnTo>
                  <a:pt x="652" y="168"/>
                </a:lnTo>
                <a:lnTo>
                  <a:pt x="708" y="138"/>
                </a:lnTo>
                <a:lnTo>
                  <a:pt x="764" y="112"/>
                </a:lnTo>
                <a:lnTo>
                  <a:pt x="822" y="86"/>
                </a:lnTo>
                <a:lnTo>
                  <a:pt x="882" y="66"/>
                </a:lnTo>
                <a:lnTo>
                  <a:pt x="942" y="48"/>
                </a:lnTo>
                <a:lnTo>
                  <a:pt x="1002" y="32"/>
                </a:lnTo>
                <a:lnTo>
                  <a:pt x="1062" y="20"/>
                </a:lnTo>
                <a:lnTo>
                  <a:pt x="1124" y="10"/>
                </a:lnTo>
                <a:lnTo>
                  <a:pt x="1186" y="4"/>
                </a:lnTo>
                <a:lnTo>
                  <a:pt x="1248" y="0"/>
                </a:lnTo>
                <a:lnTo>
                  <a:pt x="1310" y="0"/>
                </a:lnTo>
                <a:lnTo>
                  <a:pt x="1372" y="2"/>
                </a:lnTo>
                <a:lnTo>
                  <a:pt x="1434" y="8"/>
                </a:lnTo>
                <a:lnTo>
                  <a:pt x="1494" y="16"/>
                </a:lnTo>
                <a:lnTo>
                  <a:pt x="1556" y="26"/>
                </a:lnTo>
                <a:lnTo>
                  <a:pt x="1616" y="40"/>
                </a:lnTo>
                <a:lnTo>
                  <a:pt x="1676" y="58"/>
                </a:lnTo>
                <a:lnTo>
                  <a:pt x="1736" y="78"/>
                </a:lnTo>
                <a:lnTo>
                  <a:pt x="1796" y="102"/>
                </a:lnTo>
                <a:lnTo>
                  <a:pt x="1852" y="128"/>
                </a:lnTo>
                <a:lnTo>
                  <a:pt x="1910" y="156"/>
                </a:lnTo>
                <a:lnTo>
                  <a:pt x="1964" y="188"/>
                </a:lnTo>
                <a:lnTo>
                  <a:pt x="2020" y="224"/>
                </a:lnTo>
                <a:lnTo>
                  <a:pt x="2072" y="262"/>
                </a:lnTo>
                <a:lnTo>
                  <a:pt x="2124" y="302"/>
                </a:lnTo>
                <a:lnTo>
                  <a:pt x="2174" y="348"/>
                </a:lnTo>
                <a:lnTo>
                  <a:pt x="5970" y="3896"/>
                </a:lnTo>
                <a:lnTo>
                  <a:pt x="5970" y="3896"/>
                </a:lnTo>
                <a:lnTo>
                  <a:pt x="6018" y="3942"/>
                </a:lnTo>
                <a:lnTo>
                  <a:pt x="6062" y="3992"/>
                </a:lnTo>
                <a:lnTo>
                  <a:pt x="6106" y="4042"/>
                </a:lnTo>
                <a:lnTo>
                  <a:pt x="6144" y="4096"/>
                </a:lnTo>
                <a:lnTo>
                  <a:pt x="6180" y="4150"/>
                </a:lnTo>
                <a:lnTo>
                  <a:pt x="6214" y="4206"/>
                </a:lnTo>
                <a:lnTo>
                  <a:pt x="6246" y="4264"/>
                </a:lnTo>
                <a:lnTo>
                  <a:pt x="6274" y="4324"/>
                </a:lnTo>
                <a:lnTo>
                  <a:pt x="6298" y="4386"/>
                </a:lnTo>
                <a:lnTo>
                  <a:pt x="6320" y="4448"/>
                </a:lnTo>
                <a:lnTo>
                  <a:pt x="6338" y="4510"/>
                </a:lnTo>
                <a:lnTo>
                  <a:pt x="6352" y="4574"/>
                </a:lnTo>
                <a:lnTo>
                  <a:pt x="6364" y="4640"/>
                </a:lnTo>
                <a:lnTo>
                  <a:pt x="6374" y="4706"/>
                </a:lnTo>
                <a:lnTo>
                  <a:pt x="6378" y="4772"/>
                </a:lnTo>
                <a:lnTo>
                  <a:pt x="6380" y="4838"/>
                </a:lnTo>
                <a:lnTo>
                  <a:pt x="6380" y="4838"/>
                </a:lnTo>
                <a:lnTo>
                  <a:pt x="6378" y="4906"/>
                </a:lnTo>
                <a:lnTo>
                  <a:pt x="6374" y="4972"/>
                </a:lnTo>
                <a:lnTo>
                  <a:pt x="6364" y="5038"/>
                </a:lnTo>
                <a:lnTo>
                  <a:pt x="6352" y="5102"/>
                </a:lnTo>
                <a:lnTo>
                  <a:pt x="6338" y="5166"/>
                </a:lnTo>
                <a:lnTo>
                  <a:pt x="6320" y="5230"/>
                </a:lnTo>
                <a:lnTo>
                  <a:pt x="6298" y="5292"/>
                </a:lnTo>
                <a:lnTo>
                  <a:pt x="6274" y="5354"/>
                </a:lnTo>
                <a:lnTo>
                  <a:pt x="6246" y="5412"/>
                </a:lnTo>
                <a:lnTo>
                  <a:pt x="6214" y="5470"/>
                </a:lnTo>
                <a:lnTo>
                  <a:pt x="6180" y="5528"/>
                </a:lnTo>
                <a:lnTo>
                  <a:pt x="6144" y="5582"/>
                </a:lnTo>
                <a:lnTo>
                  <a:pt x="6106" y="5636"/>
                </a:lnTo>
                <a:lnTo>
                  <a:pt x="6062" y="5686"/>
                </a:lnTo>
                <a:lnTo>
                  <a:pt x="6018" y="5736"/>
                </a:lnTo>
                <a:lnTo>
                  <a:pt x="5970" y="5782"/>
                </a:lnTo>
                <a:lnTo>
                  <a:pt x="2174" y="9330"/>
                </a:lnTo>
                <a:lnTo>
                  <a:pt x="2174" y="9330"/>
                </a:lnTo>
                <a:lnTo>
                  <a:pt x="2126" y="9372"/>
                </a:lnTo>
                <a:lnTo>
                  <a:pt x="2076" y="9412"/>
                </a:lnTo>
                <a:lnTo>
                  <a:pt x="2026" y="9448"/>
                </a:lnTo>
                <a:lnTo>
                  <a:pt x="1974" y="9482"/>
                </a:lnTo>
                <a:lnTo>
                  <a:pt x="1922" y="9514"/>
                </a:lnTo>
                <a:lnTo>
                  <a:pt x="1868" y="9542"/>
                </a:lnTo>
                <a:lnTo>
                  <a:pt x="1814" y="9568"/>
                </a:lnTo>
                <a:lnTo>
                  <a:pt x="1758" y="9592"/>
                </a:lnTo>
                <a:lnTo>
                  <a:pt x="1700" y="9612"/>
                </a:lnTo>
                <a:lnTo>
                  <a:pt x="1644" y="9630"/>
                </a:lnTo>
                <a:lnTo>
                  <a:pt x="1586" y="9644"/>
                </a:lnTo>
                <a:lnTo>
                  <a:pt x="1528" y="9656"/>
                </a:lnTo>
                <a:lnTo>
                  <a:pt x="1468" y="9666"/>
                </a:lnTo>
                <a:lnTo>
                  <a:pt x="1410" y="9672"/>
                </a:lnTo>
                <a:lnTo>
                  <a:pt x="1350" y="9676"/>
                </a:lnTo>
                <a:lnTo>
                  <a:pt x="1292" y="9678"/>
                </a:lnTo>
                <a:lnTo>
                  <a:pt x="1292" y="9678"/>
                </a:ln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  <a:effectLst>
            <a:outerShdw dist="241300" blurRad="406400" dir="2700000" sx="100000" sy="100000" kx="0" ky="0" algn="tl" rotWithShape="0">
              <a:srgbClr val="000000">
                <a:alpha val="14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3301999" y="3284526"/>
            <a:ext cx="634676" cy="962758"/>
          </a:xfrm>
          <a:custGeom>
            <a:avLst/>
            <a:gdLst>
              <a:gd name="T0" fmla="*/ 1226 w 6380"/>
              <a:gd name="T1" fmla="*/ 9676 h 9678"/>
              <a:gd name="T2" fmla="*/ 1034 w 6380"/>
              <a:gd name="T3" fmla="*/ 9652 h 9678"/>
              <a:gd name="T4" fmla="*/ 846 w 6380"/>
              <a:gd name="T5" fmla="*/ 9600 h 9678"/>
              <a:gd name="T6" fmla="*/ 666 w 6380"/>
              <a:gd name="T7" fmla="*/ 9518 h 9678"/>
              <a:gd name="T8" fmla="*/ 500 w 6380"/>
              <a:gd name="T9" fmla="*/ 9408 h 9678"/>
              <a:gd name="T10" fmla="*/ 348 w 6380"/>
              <a:gd name="T11" fmla="*/ 9268 h 9678"/>
              <a:gd name="T12" fmla="*/ 262 w 6380"/>
              <a:gd name="T13" fmla="*/ 9168 h 9678"/>
              <a:gd name="T14" fmla="*/ 156 w 6380"/>
              <a:gd name="T15" fmla="*/ 9004 h 9678"/>
              <a:gd name="T16" fmla="*/ 78 w 6380"/>
              <a:gd name="T17" fmla="*/ 8832 h 9678"/>
              <a:gd name="T18" fmla="*/ 26 w 6380"/>
              <a:gd name="T19" fmla="*/ 8652 h 9678"/>
              <a:gd name="T20" fmla="*/ 2 w 6380"/>
              <a:gd name="T21" fmla="*/ 8466 h 9678"/>
              <a:gd name="T22" fmla="*/ 4 w 6380"/>
              <a:gd name="T23" fmla="*/ 8282 h 9678"/>
              <a:gd name="T24" fmla="*/ 32 w 6380"/>
              <a:gd name="T25" fmla="*/ 8098 h 9678"/>
              <a:gd name="T26" fmla="*/ 88 w 6380"/>
              <a:gd name="T27" fmla="*/ 7918 h 9678"/>
              <a:gd name="T28" fmla="*/ 168 w 6380"/>
              <a:gd name="T29" fmla="*/ 7748 h 9678"/>
              <a:gd name="T30" fmla="*/ 276 w 6380"/>
              <a:gd name="T31" fmla="*/ 7588 h 9678"/>
              <a:gd name="T32" fmla="*/ 410 w 6380"/>
              <a:gd name="T33" fmla="*/ 7442 h 9678"/>
              <a:gd name="T34" fmla="*/ 410 w 6380"/>
              <a:gd name="T35" fmla="*/ 2234 h 9678"/>
              <a:gd name="T36" fmla="*/ 276 w 6380"/>
              <a:gd name="T37" fmla="*/ 2090 h 9678"/>
              <a:gd name="T38" fmla="*/ 168 w 6380"/>
              <a:gd name="T39" fmla="*/ 1930 h 9678"/>
              <a:gd name="T40" fmla="*/ 88 w 6380"/>
              <a:gd name="T41" fmla="*/ 1760 h 9678"/>
              <a:gd name="T42" fmla="*/ 32 w 6380"/>
              <a:gd name="T43" fmla="*/ 1580 h 9678"/>
              <a:gd name="T44" fmla="*/ 4 w 6380"/>
              <a:gd name="T45" fmla="*/ 1396 h 9678"/>
              <a:gd name="T46" fmla="*/ 2 w 6380"/>
              <a:gd name="T47" fmla="*/ 1210 h 9678"/>
              <a:gd name="T48" fmla="*/ 26 w 6380"/>
              <a:gd name="T49" fmla="*/ 1026 h 9678"/>
              <a:gd name="T50" fmla="*/ 78 w 6380"/>
              <a:gd name="T51" fmla="*/ 846 h 9678"/>
              <a:gd name="T52" fmla="*/ 156 w 6380"/>
              <a:gd name="T53" fmla="*/ 672 h 9678"/>
              <a:gd name="T54" fmla="*/ 262 w 6380"/>
              <a:gd name="T55" fmla="*/ 510 h 9678"/>
              <a:gd name="T56" fmla="*/ 348 w 6380"/>
              <a:gd name="T57" fmla="*/ 410 h 9678"/>
              <a:gd name="T58" fmla="*/ 492 w 6380"/>
              <a:gd name="T59" fmla="*/ 276 h 9678"/>
              <a:gd name="T60" fmla="*/ 652 w 6380"/>
              <a:gd name="T61" fmla="*/ 168 h 9678"/>
              <a:gd name="T62" fmla="*/ 822 w 6380"/>
              <a:gd name="T63" fmla="*/ 86 h 9678"/>
              <a:gd name="T64" fmla="*/ 1002 w 6380"/>
              <a:gd name="T65" fmla="*/ 32 h 9678"/>
              <a:gd name="T66" fmla="*/ 1186 w 6380"/>
              <a:gd name="T67" fmla="*/ 4 h 9678"/>
              <a:gd name="T68" fmla="*/ 1372 w 6380"/>
              <a:gd name="T69" fmla="*/ 2 h 9678"/>
              <a:gd name="T70" fmla="*/ 1556 w 6380"/>
              <a:gd name="T71" fmla="*/ 26 h 9678"/>
              <a:gd name="T72" fmla="*/ 1736 w 6380"/>
              <a:gd name="T73" fmla="*/ 78 h 9678"/>
              <a:gd name="T74" fmla="*/ 1910 w 6380"/>
              <a:gd name="T75" fmla="*/ 156 h 9678"/>
              <a:gd name="T76" fmla="*/ 2072 w 6380"/>
              <a:gd name="T77" fmla="*/ 262 h 9678"/>
              <a:gd name="T78" fmla="*/ 5970 w 6380"/>
              <a:gd name="T79" fmla="*/ 3896 h 9678"/>
              <a:gd name="T80" fmla="*/ 6062 w 6380"/>
              <a:gd name="T81" fmla="*/ 3992 h 9678"/>
              <a:gd name="T82" fmla="*/ 6180 w 6380"/>
              <a:gd name="T83" fmla="*/ 4150 h 9678"/>
              <a:gd name="T84" fmla="*/ 6274 w 6380"/>
              <a:gd name="T85" fmla="*/ 4324 h 9678"/>
              <a:gd name="T86" fmla="*/ 6338 w 6380"/>
              <a:gd name="T87" fmla="*/ 4510 h 9678"/>
              <a:gd name="T88" fmla="*/ 6374 w 6380"/>
              <a:gd name="T89" fmla="*/ 4706 h 9678"/>
              <a:gd name="T90" fmla="*/ 6380 w 6380"/>
              <a:gd name="T91" fmla="*/ 4838 h 9678"/>
              <a:gd name="T92" fmla="*/ 6364 w 6380"/>
              <a:gd name="T93" fmla="*/ 5038 h 9678"/>
              <a:gd name="T94" fmla="*/ 6320 w 6380"/>
              <a:gd name="T95" fmla="*/ 5230 h 9678"/>
              <a:gd name="T96" fmla="*/ 6246 w 6380"/>
              <a:gd name="T97" fmla="*/ 5412 h 9678"/>
              <a:gd name="T98" fmla="*/ 6144 w 6380"/>
              <a:gd name="T99" fmla="*/ 5582 h 9678"/>
              <a:gd name="T100" fmla="*/ 6018 w 6380"/>
              <a:gd name="T101" fmla="*/ 5736 h 9678"/>
              <a:gd name="T102" fmla="*/ 2174 w 6380"/>
              <a:gd name="T103" fmla="*/ 9330 h 9678"/>
              <a:gd name="T104" fmla="*/ 2026 w 6380"/>
              <a:gd name="T105" fmla="*/ 9448 h 9678"/>
              <a:gd name="T106" fmla="*/ 1868 w 6380"/>
              <a:gd name="T107" fmla="*/ 9542 h 9678"/>
              <a:gd name="T108" fmla="*/ 1700 w 6380"/>
              <a:gd name="T109" fmla="*/ 9612 h 9678"/>
              <a:gd name="T110" fmla="*/ 1528 w 6380"/>
              <a:gd name="T111" fmla="*/ 9656 h 9678"/>
              <a:gd name="T112" fmla="*/ 1350 w 6380"/>
              <a:gd name="T113" fmla="*/ 9676 h 9678"/>
            </a:gdLst>
            <a:rect l="0" t="0" r="r" b="b"/>
            <a:pathLst>
              <a:path w="6380" h="9678">
                <a:moveTo>
                  <a:pt x="1292" y="9678"/>
                </a:moveTo>
                <a:lnTo>
                  <a:pt x="1292" y="9678"/>
                </a:lnTo>
                <a:lnTo>
                  <a:pt x="1226" y="9676"/>
                </a:lnTo>
                <a:lnTo>
                  <a:pt x="1162" y="9672"/>
                </a:lnTo>
                <a:lnTo>
                  <a:pt x="1098" y="9664"/>
                </a:lnTo>
                <a:lnTo>
                  <a:pt x="1034" y="9652"/>
                </a:lnTo>
                <a:lnTo>
                  <a:pt x="970" y="9638"/>
                </a:lnTo>
                <a:lnTo>
                  <a:pt x="908" y="9620"/>
                </a:lnTo>
                <a:lnTo>
                  <a:pt x="846" y="9600"/>
                </a:lnTo>
                <a:lnTo>
                  <a:pt x="786" y="9576"/>
                </a:lnTo>
                <a:lnTo>
                  <a:pt x="726" y="9548"/>
                </a:lnTo>
                <a:lnTo>
                  <a:pt x="666" y="9518"/>
                </a:lnTo>
                <a:lnTo>
                  <a:pt x="610" y="9484"/>
                </a:lnTo>
                <a:lnTo>
                  <a:pt x="554" y="9448"/>
                </a:lnTo>
                <a:lnTo>
                  <a:pt x="500" y="9408"/>
                </a:lnTo>
                <a:lnTo>
                  <a:pt x="446" y="9364"/>
                </a:lnTo>
                <a:lnTo>
                  <a:pt x="396" y="9318"/>
                </a:lnTo>
                <a:lnTo>
                  <a:pt x="348" y="9268"/>
                </a:lnTo>
                <a:lnTo>
                  <a:pt x="348" y="9268"/>
                </a:lnTo>
                <a:lnTo>
                  <a:pt x="304" y="9218"/>
                </a:lnTo>
                <a:lnTo>
                  <a:pt x="262" y="9168"/>
                </a:lnTo>
                <a:lnTo>
                  <a:pt x="224" y="9114"/>
                </a:lnTo>
                <a:lnTo>
                  <a:pt x="188" y="9060"/>
                </a:lnTo>
                <a:lnTo>
                  <a:pt x="156" y="9004"/>
                </a:lnTo>
                <a:lnTo>
                  <a:pt x="128" y="8948"/>
                </a:lnTo>
                <a:lnTo>
                  <a:pt x="102" y="8890"/>
                </a:lnTo>
                <a:lnTo>
                  <a:pt x="78" y="8832"/>
                </a:lnTo>
                <a:lnTo>
                  <a:pt x="58" y="8772"/>
                </a:lnTo>
                <a:lnTo>
                  <a:pt x="42" y="8712"/>
                </a:lnTo>
                <a:lnTo>
                  <a:pt x="26" y="8652"/>
                </a:lnTo>
                <a:lnTo>
                  <a:pt x="16" y="8590"/>
                </a:lnTo>
                <a:lnTo>
                  <a:pt x="8" y="8528"/>
                </a:lnTo>
                <a:lnTo>
                  <a:pt x="2" y="8466"/>
                </a:lnTo>
                <a:lnTo>
                  <a:pt x="0" y="8404"/>
                </a:lnTo>
                <a:lnTo>
                  <a:pt x="0" y="8342"/>
                </a:lnTo>
                <a:lnTo>
                  <a:pt x="4" y="8282"/>
                </a:lnTo>
                <a:lnTo>
                  <a:pt x="10" y="8220"/>
                </a:lnTo>
                <a:lnTo>
                  <a:pt x="20" y="8158"/>
                </a:lnTo>
                <a:lnTo>
                  <a:pt x="32" y="8098"/>
                </a:lnTo>
                <a:lnTo>
                  <a:pt x="48" y="8036"/>
                </a:lnTo>
                <a:lnTo>
                  <a:pt x="66" y="7978"/>
                </a:lnTo>
                <a:lnTo>
                  <a:pt x="88" y="7918"/>
                </a:lnTo>
                <a:lnTo>
                  <a:pt x="112" y="7860"/>
                </a:lnTo>
                <a:lnTo>
                  <a:pt x="138" y="7804"/>
                </a:lnTo>
                <a:lnTo>
                  <a:pt x="168" y="7748"/>
                </a:lnTo>
                <a:lnTo>
                  <a:pt x="202" y="7694"/>
                </a:lnTo>
                <a:lnTo>
                  <a:pt x="238" y="7640"/>
                </a:lnTo>
                <a:lnTo>
                  <a:pt x="276" y="7588"/>
                </a:lnTo>
                <a:lnTo>
                  <a:pt x="318" y="7538"/>
                </a:lnTo>
                <a:lnTo>
                  <a:pt x="362" y="7490"/>
                </a:lnTo>
                <a:lnTo>
                  <a:pt x="410" y="7442"/>
                </a:lnTo>
                <a:lnTo>
                  <a:pt x="3196" y="4838"/>
                </a:lnTo>
                <a:lnTo>
                  <a:pt x="410" y="2234"/>
                </a:lnTo>
                <a:lnTo>
                  <a:pt x="410" y="2234"/>
                </a:lnTo>
                <a:lnTo>
                  <a:pt x="362" y="2188"/>
                </a:lnTo>
                <a:lnTo>
                  <a:pt x="318" y="2140"/>
                </a:lnTo>
                <a:lnTo>
                  <a:pt x="276" y="2090"/>
                </a:lnTo>
                <a:lnTo>
                  <a:pt x="238" y="2038"/>
                </a:lnTo>
                <a:lnTo>
                  <a:pt x="202" y="1984"/>
                </a:lnTo>
                <a:lnTo>
                  <a:pt x="168" y="1930"/>
                </a:lnTo>
                <a:lnTo>
                  <a:pt x="138" y="1874"/>
                </a:lnTo>
                <a:lnTo>
                  <a:pt x="112" y="1818"/>
                </a:lnTo>
                <a:lnTo>
                  <a:pt x="88" y="1760"/>
                </a:lnTo>
                <a:lnTo>
                  <a:pt x="66" y="1700"/>
                </a:lnTo>
                <a:lnTo>
                  <a:pt x="48" y="1640"/>
                </a:lnTo>
                <a:lnTo>
                  <a:pt x="32" y="1580"/>
                </a:lnTo>
                <a:lnTo>
                  <a:pt x="20" y="1520"/>
                </a:lnTo>
                <a:lnTo>
                  <a:pt x="10" y="1458"/>
                </a:lnTo>
                <a:lnTo>
                  <a:pt x="4" y="1396"/>
                </a:lnTo>
                <a:lnTo>
                  <a:pt x="0" y="1334"/>
                </a:lnTo>
                <a:lnTo>
                  <a:pt x="0" y="1272"/>
                </a:lnTo>
                <a:lnTo>
                  <a:pt x="2" y="1210"/>
                </a:lnTo>
                <a:lnTo>
                  <a:pt x="8" y="1148"/>
                </a:lnTo>
                <a:lnTo>
                  <a:pt x="16" y="1088"/>
                </a:lnTo>
                <a:lnTo>
                  <a:pt x="26" y="1026"/>
                </a:lnTo>
                <a:lnTo>
                  <a:pt x="42" y="966"/>
                </a:lnTo>
                <a:lnTo>
                  <a:pt x="58" y="906"/>
                </a:lnTo>
                <a:lnTo>
                  <a:pt x="78" y="846"/>
                </a:lnTo>
                <a:lnTo>
                  <a:pt x="102" y="788"/>
                </a:lnTo>
                <a:lnTo>
                  <a:pt x="128" y="730"/>
                </a:lnTo>
                <a:lnTo>
                  <a:pt x="156" y="672"/>
                </a:lnTo>
                <a:lnTo>
                  <a:pt x="188" y="618"/>
                </a:lnTo>
                <a:lnTo>
                  <a:pt x="224" y="562"/>
                </a:lnTo>
                <a:lnTo>
                  <a:pt x="262" y="510"/>
                </a:lnTo>
                <a:lnTo>
                  <a:pt x="304" y="458"/>
                </a:lnTo>
                <a:lnTo>
                  <a:pt x="348" y="410"/>
                </a:lnTo>
                <a:lnTo>
                  <a:pt x="348" y="410"/>
                </a:lnTo>
                <a:lnTo>
                  <a:pt x="394" y="362"/>
                </a:lnTo>
                <a:lnTo>
                  <a:pt x="442" y="318"/>
                </a:lnTo>
                <a:lnTo>
                  <a:pt x="492" y="276"/>
                </a:lnTo>
                <a:lnTo>
                  <a:pt x="544" y="236"/>
                </a:lnTo>
                <a:lnTo>
                  <a:pt x="598" y="200"/>
                </a:lnTo>
                <a:lnTo>
                  <a:pt x="652" y="168"/>
                </a:lnTo>
                <a:lnTo>
                  <a:pt x="708" y="138"/>
                </a:lnTo>
                <a:lnTo>
                  <a:pt x="764" y="112"/>
                </a:lnTo>
                <a:lnTo>
                  <a:pt x="822" y="86"/>
                </a:lnTo>
                <a:lnTo>
                  <a:pt x="882" y="66"/>
                </a:lnTo>
                <a:lnTo>
                  <a:pt x="942" y="48"/>
                </a:lnTo>
                <a:lnTo>
                  <a:pt x="1002" y="32"/>
                </a:lnTo>
                <a:lnTo>
                  <a:pt x="1062" y="20"/>
                </a:lnTo>
                <a:lnTo>
                  <a:pt x="1124" y="10"/>
                </a:lnTo>
                <a:lnTo>
                  <a:pt x="1186" y="4"/>
                </a:lnTo>
                <a:lnTo>
                  <a:pt x="1248" y="0"/>
                </a:lnTo>
                <a:lnTo>
                  <a:pt x="1310" y="0"/>
                </a:lnTo>
                <a:lnTo>
                  <a:pt x="1372" y="2"/>
                </a:lnTo>
                <a:lnTo>
                  <a:pt x="1434" y="8"/>
                </a:lnTo>
                <a:lnTo>
                  <a:pt x="1494" y="16"/>
                </a:lnTo>
                <a:lnTo>
                  <a:pt x="1556" y="26"/>
                </a:lnTo>
                <a:lnTo>
                  <a:pt x="1616" y="40"/>
                </a:lnTo>
                <a:lnTo>
                  <a:pt x="1676" y="58"/>
                </a:lnTo>
                <a:lnTo>
                  <a:pt x="1736" y="78"/>
                </a:lnTo>
                <a:lnTo>
                  <a:pt x="1796" y="102"/>
                </a:lnTo>
                <a:lnTo>
                  <a:pt x="1852" y="128"/>
                </a:lnTo>
                <a:lnTo>
                  <a:pt x="1910" y="156"/>
                </a:lnTo>
                <a:lnTo>
                  <a:pt x="1964" y="188"/>
                </a:lnTo>
                <a:lnTo>
                  <a:pt x="2020" y="224"/>
                </a:lnTo>
                <a:lnTo>
                  <a:pt x="2072" y="262"/>
                </a:lnTo>
                <a:lnTo>
                  <a:pt x="2124" y="302"/>
                </a:lnTo>
                <a:lnTo>
                  <a:pt x="2174" y="348"/>
                </a:lnTo>
                <a:lnTo>
                  <a:pt x="5970" y="3896"/>
                </a:lnTo>
                <a:lnTo>
                  <a:pt x="5970" y="3896"/>
                </a:lnTo>
                <a:lnTo>
                  <a:pt x="6018" y="3942"/>
                </a:lnTo>
                <a:lnTo>
                  <a:pt x="6062" y="3992"/>
                </a:lnTo>
                <a:lnTo>
                  <a:pt x="6106" y="4042"/>
                </a:lnTo>
                <a:lnTo>
                  <a:pt x="6144" y="4096"/>
                </a:lnTo>
                <a:lnTo>
                  <a:pt x="6180" y="4150"/>
                </a:lnTo>
                <a:lnTo>
                  <a:pt x="6214" y="4206"/>
                </a:lnTo>
                <a:lnTo>
                  <a:pt x="6246" y="4264"/>
                </a:lnTo>
                <a:lnTo>
                  <a:pt x="6274" y="4324"/>
                </a:lnTo>
                <a:lnTo>
                  <a:pt x="6298" y="4386"/>
                </a:lnTo>
                <a:lnTo>
                  <a:pt x="6320" y="4448"/>
                </a:lnTo>
                <a:lnTo>
                  <a:pt x="6338" y="4510"/>
                </a:lnTo>
                <a:lnTo>
                  <a:pt x="6352" y="4574"/>
                </a:lnTo>
                <a:lnTo>
                  <a:pt x="6364" y="4640"/>
                </a:lnTo>
                <a:lnTo>
                  <a:pt x="6374" y="4706"/>
                </a:lnTo>
                <a:lnTo>
                  <a:pt x="6378" y="4772"/>
                </a:lnTo>
                <a:lnTo>
                  <a:pt x="6380" y="4838"/>
                </a:lnTo>
                <a:lnTo>
                  <a:pt x="6380" y="4838"/>
                </a:lnTo>
                <a:lnTo>
                  <a:pt x="6378" y="4906"/>
                </a:lnTo>
                <a:lnTo>
                  <a:pt x="6374" y="4972"/>
                </a:lnTo>
                <a:lnTo>
                  <a:pt x="6364" y="5038"/>
                </a:lnTo>
                <a:lnTo>
                  <a:pt x="6352" y="5102"/>
                </a:lnTo>
                <a:lnTo>
                  <a:pt x="6338" y="5166"/>
                </a:lnTo>
                <a:lnTo>
                  <a:pt x="6320" y="5230"/>
                </a:lnTo>
                <a:lnTo>
                  <a:pt x="6298" y="5292"/>
                </a:lnTo>
                <a:lnTo>
                  <a:pt x="6274" y="5354"/>
                </a:lnTo>
                <a:lnTo>
                  <a:pt x="6246" y="5412"/>
                </a:lnTo>
                <a:lnTo>
                  <a:pt x="6214" y="5470"/>
                </a:lnTo>
                <a:lnTo>
                  <a:pt x="6180" y="5528"/>
                </a:lnTo>
                <a:lnTo>
                  <a:pt x="6144" y="5582"/>
                </a:lnTo>
                <a:lnTo>
                  <a:pt x="6106" y="5636"/>
                </a:lnTo>
                <a:lnTo>
                  <a:pt x="6062" y="5686"/>
                </a:lnTo>
                <a:lnTo>
                  <a:pt x="6018" y="5736"/>
                </a:lnTo>
                <a:lnTo>
                  <a:pt x="5970" y="5782"/>
                </a:lnTo>
                <a:lnTo>
                  <a:pt x="2174" y="9330"/>
                </a:lnTo>
                <a:lnTo>
                  <a:pt x="2174" y="9330"/>
                </a:lnTo>
                <a:lnTo>
                  <a:pt x="2126" y="9372"/>
                </a:lnTo>
                <a:lnTo>
                  <a:pt x="2076" y="9412"/>
                </a:lnTo>
                <a:lnTo>
                  <a:pt x="2026" y="9448"/>
                </a:lnTo>
                <a:lnTo>
                  <a:pt x="1974" y="9482"/>
                </a:lnTo>
                <a:lnTo>
                  <a:pt x="1922" y="9514"/>
                </a:lnTo>
                <a:lnTo>
                  <a:pt x="1868" y="9542"/>
                </a:lnTo>
                <a:lnTo>
                  <a:pt x="1814" y="9568"/>
                </a:lnTo>
                <a:lnTo>
                  <a:pt x="1758" y="9592"/>
                </a:lnTo>
                <a:lnTo>
                  <a:pt x="1700" y="9612"/>
                </a:lnTo>
                <a:lnTo>
                  <a:pt x="1644" y="9630"/>
                </a:lnTo>
                <a:lnTo>
                  <a:pt x="1586" y="9644"/>
                </a:lnTo>
                <a:lnTo>
                  <a:pt x="1528" y="9656"/>
                </a:lnTo>
                <a:lnTo>
                  <a:pt x="1468" y="9666"/>
                </a:lnTo>
                <a:lnTo>
                  <a:pt x="1410" y="9672"/>
                </a:lnTo>
                <a:lnTo>
                  <a:pt x="1350" y="9676"/>
                </a:lnTo>
                <a:lnTo>
                  <a:pt x="1292" y="9678"/>
                </a:lnTo>
                <a:lnTo>
                  <a:pt x="1292" y="9678"/>
                </a:ln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  <a:effectLst>
            <a:outerShdw dist="241300" blurRad="406400" dir="2700000" sx="100000" sy="100000" kx="0" ky="0" algn="tl" rotWithShape="0">
              <a:srgbClr val="000000">
                <a:alpha val="14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5443377" y="2976965"/>
            <a:ext cx="1040180" cy="1577879"/>
          </a:xfrm>
          <a:custGeom>
            <a:avLst/>
            <a:gdLst>
              <a:gd name="T0" fmla="*/ 1226 w 6380"/>
              <a:gd name="T1" fmla="*/ 9676 h 9678"/>
              <a:gd name="T2" fmla="*/ 1034 w 6380"/>
              <a:gd name="T3" fmla="*/ 9652 h 9678"/>
              <a:gd name="T4" fmla="*/ 846 w 6380"/>
              <a:gd name="T5" fmla="*/ 9600 h 9678"/>
              <a:gd name="T6" fmla="*/ 666 w 6380"/>
              <a:gd name="T7" fmla="*/ 9518 h 9678"/>
              <a:gd name="T8" fmla="*/ 500 w 6380"/>
              <a:gd name="T9" fmla="*/ 9408 h 9678"/>
              <a:gd name="T10" fmla="*/ 348 w 6380"/>
              <a:gd name="T11" fmla="*/ 9268 h 9678"/>
              <a:gd name="T12" fmla="*/ 262 w 6380"/>
              <a:gd name="T13" fmla="*/ 9168 h 9678"/>
              <a:gd name="T14" fmla="*/ 156 w 6380"/>
              <a:gd name="T15" fmla="*/ 9004 h 9678"/>
              <a:gd name="T16" fmla="*/ 78 w 6380"/>
              <a:gd name="T17" fmla="*/ 8832 h 9678"/>
              <a:gd name="T18" fmla="*/ 26 w 6380"/>
              <a:gd name="T19" fmla="*/ 8652 h 9678"/>
              <a:gd name="T20" fmla="*/ 2 w 6380"/>
              <a:gd name="T21" fmla="*/ 8466 h 9678"/>
              <a:gd name="T22" fmla="*/ 4 w 6380"/>
              <a:gd name="T23" fmla="*/ 8282 h 9678"/>
              <a:gd name="T24" fmla="*/ 32 w 6380"/>
              <a:gd name="T25" fmla="*/ 8098 h 9678"/>
              <a:gd name="T26" fmla="*/ 88 w 6380"/>
              <a:gd name="T27" fmla="*/ 7918 h 9678"/>
              <a:gd name="T28" fmla="*/ 168 w 6380"/>
              <a:gd name="T29" fmla="*/ 7748 h 9678"/>
              <a:gd name="T30" fmla="*/ 276 w 6380"/>
              <a:gd name="T31" fmla="*/ 7588 h 9678"/>
              <a:gd name="T32" fmla="*/ 410 w 6380"/>
              <a:gd name="T33" fmla="*/ 7442 h 9678"/>
              <a:gd name="T34" fmla="*/ 410 w 6380"/>
              <a:gd name="T35" fmla="*/ 2234 h 9678"/>
              <a:gd name="T36" fmla="*/ 276 w 6380"/>
              <a:gd name="T37" fmla="*/ 2090 h 9678"/>
              <a:gd name="T38" fmla="*/ 168 w 6380"/>
              <a:gd name="T39" fmla="*/ 1930 h 9678"/>
              <a:gd name="T40" fmla="*/ 88 w 6380"/>
              <a:gd name="T41" fmla="*/ 1760 h 9678"/>
              <a:gd name="T42" fmla="*/ 32 w 6380"/>
              <a:gd name="T43" fmla="*/ 1580 h 9678"/>
              <a:gd name="T44" fmla="*/ 4 w 6380"/>
              <a:gd name="T45" fmla="*/ 1396 h 9678"/>
              <a:gd name="T46" fmla="*/ 2 w 6380"/>
              <a:gd name="T47" fmla="*/ 1210 h 9678"/>
              <a:gd name="T48" fmla="*/ 26 w 6380"/>
              <a:gd name="T49" fmla="*/ 1026 h 9678"/>
              <a:gd name="T50" fmla="*/ 78 w 6380"/>
              <a:gd name="T51" fmla="*/ 846 h 9678"/>
              <a:gd name="T52" fmla="*/ 156 w 6380"/>
              <a:gd name="T53" fmla="*/ 672 h 9678"/>
              <a:gd name="T54" fmla="*/ 262 w 6380"/>
              <a:gd name="T55" fmla="*/ 510 h 9678"/>
              <a:gd name="T56" fmla="*/ 348 w 6380"/>
              <a:gd name="T57" fmla="*/ 410 h 9678"/>
              <a:gd name="T58" fmla="*/ 492 w 6380"/>
              <a:gd name="T59" fmla="*/ 276 h 9678"/>
              <a:gd name="T60" fmla="*/ 652 w 6380"/>
              <a:gd name="T61" fmla="*/ 168 h 9678"/>
              <a:gd name="T62" fmla="*/ 822 w 6380"/>
              <a:gd name="T63" fmla="*/ 86 h 9678"/>
              <a:gd name="T64" fmla="*/ 1002 w 6380"/>
              <a:gd name="T65" fmla="*/ 32 h 9678"/>
              <a:gd name="T66" fmla="*/ 1186 w 6380"/>
              <a:gd name="T67" fmla="*/ 4 h 9678"/>
              <a:gd name="T68" fmla="*/ 1372 w 6380"/>
              <a:gd name="T69" fmla="*/ 2 h 9678"/>
              <a:gd name="T70" fmla="*/ 1556 w 6380"/>
              <a:gd name="T71" fmla="*/ 26 h 9678"/>
              <a:gd name="T72" fmla="*/ 1736 w 6380"/>
              <a:gd name="T73" fmla="*/ 78 h 9678"/>
              <a:gd name="T74" fmla="*/ 1910 w 6380"/>
              <a:gd name="T75" fmla="*/ 156 h 9678"/>
              <a:gd name="T76" fmla="*/ 2072 w 6380"/>
              <a:gd name="T77" fmla="*/ 262 h 9678"/>
              <a:gd name="T78" fmla="*/ 5970 w 6380"/>
              <a:gd name="T79" fmla="*/ 3896 h 9678"/>
              <a:gd name="T80" fmla="*/ 6062 w 6380"/>
              <a:gd name="T81" fmla="*/ 3992 h 9678"/>
              <a:gd name="T82" fmla="*/ 6180 w 6380"/>
              <a:gd name="T83" fmla="*/ 4150 h 9678"/>
              <a:gd name="T84" fmla="*/ 6274 w 6380"/>
              <a:gd name="T85" fmla="*/ 4324 h 9678"/>
              <a:gd name="T86" fmla="*/ 6338 w 6380"/>
              <a:gd name="T87" fmla="*/ 4510 h 9678"/>
              <a:gd name="T88" fmla="*/ 6374 w 6380"/>
              <a:gd name="T89" fmla="*/ 4706 h 9678"/>
              <a:gd name="T90" fmla="*/ 6380 w 6380"/>
              <a:gd name="T91" fmla="*/ 4838 h 9678"/>
              <a:gd name="T92" fmla="*/ 6364 w 6380"/>
              <a:gd name="T93" fmla="*/ 5038 h 9678"/>
              <a:gd name="T94" fmla="*/ 6320 w 6380"/>
              <a:gd name="T95" fmla="*/ 5230 h 9678"/>
              <a:gd name="T96" fmla="*/ 6246 w 6380"/>
              <a:gd name="T97" fmla="*/ 5412 h 9678"/>
              <a:gd name="T98" fmla="*/ 6144 w 6380"/>
              <a:gd name="T99" fmla="*/ 5582 h 9678"/>
              <a:gd name="T100" fmla="*/ 6018 w 6380"/>
              <a:gd name="T101" fmla="*/ 5736 h 9678"/>
              <a:gd name="T102" fmla="*/ 2174 w 6380"/>
              <a:gd name="T103" fmla="*/ 9330 h 9678"/>
              <a:gd name="T104" fmla="*/ 2026 w 6380"/>
              <a:gd name="T105" fmla="*/ 9448 h 9678"/>
              <a:gd name="T106" fmla="*/ 1868 w 6380"/>
              <a:gd name="T107" fmla="*/ 9542 h 9678"/>
              <a:gd name="T108" fmla="*/ 1700 w 6380"/>
              <a:gd name="T109" fmla="*/ 9612 h 9678"/>
              <a:gd name="T110" fmla="*/ 1528 w 6380"/>
              <a:gd name="T111" fmla="*/ 9656 h 9678"/>
              <a:gd name="T112" fmla="*/ 1350 w 6380"/>
              <a:gd name="T113" fmla="*/ 9676 h 9678"/>
            </a:gdLst>
            <a:rect l="0" t="0" r="r" b="b"/>
            <a:pathLst>
              <a:path w="6380" h="9678">
                <a:moveTo>
                  <a:pt x="1292" y="9678"/>
                </a:moveTo>
                <a:lnTo>
                  <a:pt x="1292" y="9678"/>
                </a:lnTo>
                <a:lnTo>
                  <a:pt x="1226" y="9676"/>
                </a:lnTo>
                <a:lnTo>
                  <a:pt x="1162" y="9672"/>
                </a:lnTo>
                <a:lnTo>
                  <a:pt x="1098" y="9664"/>
                </a:lnTo>
                <a:lnTo>
                  <a:pt x="1034" y="9652"/>
                </a:lnTo>
                <a:lnTo>
                  <a:pt x="970" y="9638"/>
                </a:lnTo>
                <a:lnTo>
                  <a:pt x="908" y="9620"/>
                </a:lnTo>
                <a:lnTo>
                  <a:pt x="846" y="9600"/>
                </a:lnTo>
                <a:lnTo>
                  <a:pt x="786" y="9576"/>
                </a:lnTo>
                <a:lnTo>
                  <a:pt x="726" y="9548"/>
                </a:lnTo>
                <a:lnTo>
                  <a:pt x="666" y="9518"/>
                </a:lnTo>
                <a:lnTo>
                  <a:pt x="610" y="9484"/>
                </a:lnTo>
                <a:lnTo>
                  <a:pt x="554" y="9448"/>
                </a:lnTo>
                <a:lnTo>
                  <a:pt x="500" y="9408"/>
                </a:lnTo>
                <a:lnTo>
                  <a:pt x="446" y="9364"/>
                </a:lnTo>
                <a:lnTo>
                  <a:pt x="396" y="9318"/>
                </a:lnTo>
                <a:lnTo>
                  <a:pt x="348" y="9268"/>
                </a:lnTo>
                <a:lnTo>
                  <a:pt x="348" y="9268"/>
                </a:lnTo>
                <a:lnTo>
                  <a:pt x="304" y="9218"/>
                </a:lnTo>
                <a:lnTo>
                  <a:pt x="262" y="9168"/>
                </a:lnTo>
                <a:lnTo>
                  <a:pt x="224" y="9114"/>
                </a:lnTo>
                <a:lnTo>
                  <a:pt x="188" y="9060"/>
                </a:lnTo>
                <a:lnTo>
                  <a:pt x="156" y="9004"/>
                </a:lnTo>
                <a:lnTo>
                  <a:pt x="128" y="8948"/>
                </a:lnTo>
                <a:lnTo>
                  <a:pt x="102" y="8890"/>
                </a:lnTo>
                <a:lnTo>
                  <a:pt x="78" y="8832"/>
                </a:lnTo>
                <a:lnTo>
                  <a:pt x="58" y="8772"/>
                </a:lnTo>
                <a:lnTo>
                  <a:pt x="42" y="8712"/>
                </a:lnTo>
                <a:lnTo>
                  <a:pt x="26" y="8652"/>
                </a:lnTo>
                <a:lnTo>
                  <a:pt x="16" y="8590"/>
                </a:lnTo>
                <a:lnTo>
                  <a:pt x="8" y="8528"/>
                </a:lnTo>
                <a:lnTo>
                  <a:pt x="2" y="8466"/>
                </a:lnTo>
                <a:lnTo>
                  <a:pt x="0" y="8404"/>
                </a:lnTo>
                <a:lnTo>
                  <a:pt x="0" y="8342"/>
                </a:lnTo>
                <a:lnTo>
                  <a:pt x="4" y="8282"/>
                </a:lnTo>
                <a:lnTo>
                  <a:pt x="10" y="8220"/>
                </a:lnTo>
                <a:lnTo>
                  <a:pt x="20" y="8158"/>
                </a:lnTo>
                <a:lnTo>
                  <a:pt x="32" y="8098"/>
                </a:lnTo>
                <a:lnTo>
                  <a:pt x="48" y="8036"/>
                </a:lnTo>
                <a:lnTo>
                  <a:pt x="66" y="7978"/>
                </a:lnTo>
                <a:lnTo>
                  <a:pt x="88" y="7918"/>
                </a:lnTo>
                <a:lnTo>
                  <a:pt x="112" y="7860"/>
                </a:lnTo>
                <a:lnTo>
                  <a:pt x="138" y="7804"/>
                </a:lnTo>
                <a:lnTo>
                  <a:pt x="168" y="7748"/>
                </a:lnTo>
                <a:lnTo>
                  <a:pt x="202" y="7694"/>
                </a:lnTo>
                <a:lnTo>
                  <a:pt x="238" y="7640"/>
                </a:lnTo>
                <a:lnTo>
                  <a:pt x="276" y="7588"/>
                </a:lnTo>
                <a:lnTo>
                  <a:pt x="318" y="7538"/>
                </a:lnTo>
                <a:lnTo>
                  <a:pt x="362" y="7490"/>
                </a:lnTo>
                <a:lnTo>
                  <a:pt x="410" y="7442"/>
                </a:lnTo>
                <a:lnTo>
                  <a:pt x="3196" y="4838"/>
                </a:lnTo>
                <a:lnTo>
                  <a:pt x="410" y="2234"/>
                </a:lnTo>
                <a:lnTo>
                  <a:pt x="410" y="2234"/>
                </a:lnTo>
                <a:lnTo>
                  <a:pt x="362" y="2188"/>
                </a:lnTo>
                <a:lnTo>
                  <a:pt x="318" y="2140"/>
                </a:lnTo>
                <a:lnTo>
                  <a:pt x="276" y="2090"/>
                </a:lnTo>
                <a:lnTo>
                  <a:pt x="238" y="2038"/>
                </a:lnTo>
                <a:lnTo>
                  <a:pt x="202" y="1984"/>
                </a:lnTo>
                <a:lnTo>
                  <a:pt x="168" y="1930"/>
                </a:lnTo>
                <a:lnTo>
                  <a:pt x="138" y="1874"/>
                </a:lnTo>
                <a:lnTo>
                  <a:pt x="112" y="1818"/>
                </a:lnTo>
                <a:lnTo>
                  <a:pt x="88" y="1760"/>
                </a:lnTo>
                <a:lnTo>
                  <a:pt x="66" y="1700"/>
                </a:lnTo>
                <a:lnTo>
                  <a:pt x="48" y="1640"/>
                </a:lnTo>
                <a:lnTo>
                  <a:pt x="32" y="1580"/>
                </a:lnTo>
                <a:lnTo>
                  <a:pt x="20" y="1520"/>
                </a:lnTo>
                <a:lnTo>
                  <a:pt x="10" y="1458"/>
                </a:lnTo>
                <a:lnTo>
                  <a:pt x="4" y="1396"/>
                </a:lnTo>
                <a:lnTo>
                  <a:pt x="0" y="1334"/>
                </a:lnTo>
                <a:lnTo>
                  <a:pt x="0" y="1272"/>
                </a:lnTo>
                <a:lnTo>
                  <a:pt x="2" y="1210"/>
                </a:lnTo>
                <a:lnTo>
                  <a:pt x="8" y="1148"/>
                </a:lnTo>
                <a:lnTo>
                  <a:pt x="16" y="1088"/>
                </a:lnTo>
                <a:lnTo>
                  <a:pt x="26" y="1026"/>
                </a:lnTo>
                <a:lnTo>
                  <a:pt x="42" y="966"/>
                </a:lnTo>
                <a:lnTo>
                  <a:pt x="58" y="906"/>
                </a:lnTo>
                <a:lnTo>
                  <a:pt x="78" y="846"/>
                </a:lnTo>
                <a:lnTo>
                  <a:pt x="102" y="788"/>
                </a:lnTo>
                <a:lnTo>
                  <a:pt x="128" y="730"/>
                </a:lnTo>
                <a:lnTo>
                  <a:pt x="156" y="672"/>
                </a:lnTo>
                <a:lnTo>
                  <a:pt x="188" y="618"/>
                </a:lnTo>
                <a:lnTo>
                  <a:pt x="224" y="562"/>
                </a:lnTo>
                <a:lnTo>
                  <a:pt x="262" y="510"/>
                </a:lnTo>
                <a:lnTo>
                  <a:pt x="304" y="458"/>
                </a:lnTo>
                <a:lnTo>
                  <a:pt x="348" y="410"/>
                </a:lnTo>
                <a:lnTo>
                  <a:pt x="348" y="410"/>
                </a:lnTo>
                <a:lnTo>
                  <a:pt x="394" y="362"/>
                </a:lnTo>
                <a:lnTo>
                  <a:pt x="442" y="318"/>
                </a:lnTo>
                <a:lnTo>
                  <a:pt x="492" y="276"/>
                </a:lnTo>
                <a:lnTo>
                  <a:pt x="544" y="236"/>
                </a:lnTo>
                <a:lnTo>
                  <a:pt x="598" y="200"/>
                </a:lnTo>
                <a:lnTo>
                  <a:pt x="652" y="168"/>
                </a:lnTo>
                <a:lnTo>
                  <a:pt x="708" y="138"/>
                </a:lnTo>
                <a:lnTo>
                  <a:pt x="764" y="112"/>
                </a:lnTo>
                <a:lnTo>
                  <a:pt x="822" y="86"/>
                </a:lnTo>
                <a:lnTo>
                  <a:pt x="882" y="66"/>
                </a:lnTo>
                <a:lnTo>
                  <a:pt x="942" y="48"/>
                </a:lnTo>
                <a:lnTo>
                  <a:pt x="1002" y="32"/>
                </a:lnTo>
                <a:lnTo>
                  <a:pt x="1062" y="20"/>
                </a:lnTo>
                <a:lnTo>
                  <a:pt x="1124" y="10"/>
                </a:lnTo>
                <a:lnTo>
                  <a:pt x="1186" y="4"/>
                </a:lnTo>
                <a:lnTo>
                  <a:pt x="1248" y="0"/>
                </a:lnTo>
                <a:lnTo>
                  <a:pt x="1310" y="0"/>
                </a:lnTo>
                <a:lnTo>
                  <a:pt x="1372" y="2"/>
                </a:lnTo>
                <a:lnTo>
                  <a:pt x="1434" y="8"/>
                </a:lnTo>
                <a:lnTo>
                  <a:pt x="1494" y="16"/>
                </a:lnTo>
                <a:lnTo>
                  <a:pt x="1556" y="26"/>
                </a:lnTo>
                <a:lnTo>
                  <a:pt x="1616" y="40"/>
                </a:lnTo>
                <a:lnTo>
                  <a:pt x="1676" y="58"/>
                </a:lnTo>
                <a:lnTo>
                  <a:pt x="1736" y="78"/>
                </a:lnTo>
                <a:lnTo>
                  <a:pt x="1796" y="102"/>
                </a:lnTo>
                <a:lnTo>
                  <a:pt x="1852" y="128"/>
                </a:lnTo>
                <a:lnTo>
                  <a:pt x="1910" y="156"/>
                </a:lnTo>
                <a:lnTo>
                  <a:pt x="1964" y="188"/>
                </a:lnTo>
                <a:lnTo>
                  <a:pt x="2020" y="224"/>
                </a:lnTo>
                <a:lnTo>
                  <a:pt x="2072" y="262"/>
                </a:lnTo>
                <a:lnTo>
                  <a:pt x="2124" y="302"/>
                </a:lnTo>
                <a:lnTo>
                  <a:pt x="2174" y="348"/>
                </a:lnTo>
                <a:lnTo>
                  <a:pt x="5970" y="3896"/>
                </a:lnTo>
                <a:lnTo>
                  <a:pt x="5970" y="3896"/>
                </a:lnTo>
                <a:lnTo>
                  <a:pt x="6018" y="3942"/>
                </a:lnTo>
                <a:lnTo>
                  <a:pt x="6062" y="3992"/>
                </a:lnTo>
                <a:lnTo>
                  <a:pt x="6106" y="4042"/>
                </a:lnTo>
                <a:lnTo>
                  <a:pt x="6144" y="4096"/>
                </a:lnTo>
                <a:lnTo>
                  <a:pt x="6180" y="4150"/>
                </a:lnTo>
                <a:lnTo>
                  <a:pt x="6214" y="4206"/>
                </a:lnTo>
                <a:lnTo>
                  <a:pt x="6246" y="4264"/>
                </a:lnTo>
                <a:lnTo>
                  <a:pt x="6274" y="4324"/>
                </a:lnTo>
                <a:lnTo>
                  <a:pt x="6298" y="4386"/>
                </a:lnTo>
                <a:lnTo>
                  <a:pt x="6320" y="4448"/>
                </a:lnTo>
                <a:lnTo>
                  <a:pt x="6338" y="4510"/>
                </a:lnTo>
                <a:lnTo>
                  <a:pt x="6352" y="4574"/>
                </a:lnTo>
                <a:lnTo>
                  <a:pt x="6364" y="4640"/>
                </a:lnTo>
                <a:lnTo>
                  <a:pt x="6374" y="4706"/>
                </a:lnTo>
                <a:lnTo>
                  <a:pt x="6378" y="4772"/>
                </a:lnTo>
                <a:lnTo>
                  <a:pt x="6380" y="4838"/>
                </a:lnTo>
                <a:lnTo>
                  <a:pt x="6380" y="4838"/>
                </a:lnTo>
                <a:lnTo>
                  <a:pt x="6378" y="4906"/>
                </a:lnTo>
                <a:lnTo>
                  <a:pt x="6374" y="4972"/>
                </a:lnTo>
                <a:lnTo>
                  <a:pt x="6364" y="5038"/>
                </a:lnTo>
                <a:lnTo>
                  <a:pt x="6352" y="5102"/>
                </a:lnTo>
                <a:lnTo>
                  <a:pt x="6338" y="5166"/>
                </a:lnTo>
                <a:lnTo>
                  <a:pt x="6320" y="5230"/>
                </a:lnTo>
                <a:lnTo>
                  <a:pt x="6298" y="5292"/>
                </a:lnTo>
                <a:lnTo>
                  <a:pt x="6274" y="5354"/>
                </a:lnTo>
                <a:lnTo>
                  <a:pt x="6246" y="5412"/>
                </a:lnTo>
                <a:lnTo>
                  <a:pt x="6214" y="5470"/>
                </a:lnTo>
                <a:lnTo>
                  <a:pt x="6180" y="5528"/>
                </a:lnTo>
                <a:lnTo>
                  <a:pt x="6144" y="5582"/>
                </a:lnTo>
                <a:lnTo>
                  <a:pt x="6106" y="5636"/>
                </a:lnTo>
                <a:lnTo>
                  <a:pt x="6062" y="5686"/>
                </a:lnTo>
                <a:lnTo>
                  <a:pt x="6018" y="5736"/>
                </a:lnTo>
                <a:lnTo>
                  <a:pt x="5970" y="5782"/>
                </a:lnTo>
                <a:lnTo>
                  <a:pt x="2174" y="9330"/>
                </a:lnTo>
                <a:lnTo>
                  <a:pt x="2174" y="9330"/>
                </a:lnTo>
                <a:lnTo>
                  <a:pt x="2126" y="9372"/>
                </a:lnTo>
                <a:lnTo>
                  <a:pt x="2076" y="9412"/>
                </a:lnTo>
                <a:lnTo>
                  <a:pt x="2026" y="9448"/>
                </a:lnTo>
                <a:lnTo>
                  <a:pt x="1974" y="9482"/>
                </a:lnTo>
                <a:lnTo>
                  <a:pt x="1922" y="9514"/>
                </a:lnTo>
                <a:lnTo>
                  <a:pt x="1868" y="9542"/>
                </a:lnTo>
                <a:lnTo>
                  <a:pt x="1814" y="9568"/>
                </a:lnTo>
                <a:lnTo>
                  <a:pt x="1758" y="9592"/>
                </a:lnTo>
                <a:lnTo>
                  <a:pt x="1700" y="9612"/>
                </a:lnTo>
                <a:lnTo>
                  <a:pt x="1644" y="9630"/>
                </a:lnTo>
                <a:lnTo>
                  <a:pt x="1586" y="9644"/>
                </a:lnTo>
                <a:lnTo>
                  <a:pt x="1528" y="9656"/>
                </a:lnTo>
                <a:lnTo>
                  <a:pt x="1468" y="9666"/>
                </a:lnTo>
                <a:lnTo>
                  <a:pt x="1410" y="9672"/>
                </a:lnTo>
                <a:lnTo>
                  <a:pt x="1350" y="9676"/>
                </a:lnTo>
                <a:lnTo>
                  <a:pt x="1292" y="9678"/>
                </a:lnTo>
                <a:lnTo>
                  <a:pt x="1292" y="9678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  <a:effectLst>
            <a:outerShdw dist="241300" blurRad="406400" dir="2700000" sx="100000" sy="100000" kx="0" ky="0" algn="tl" rotWithShape="0">
              <a:srgbClr val="000000">
                <a:alpha val="14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1" name=""/>
          <p:cNvGrpSpPr/>
          <p:nvPr/>
        </p:nvGrpSpPr>
        <p:grpSpPr>
          <a:xfrm>
            <a:off x="5867400" y="1801636"/>
            <a:ext cx="4343400" cy="806014"/>
            <a:chOff x="5867400" y="1801636"/>
            <a:chExt cx="4343400" cy="806014"/>
          </a:xfrm>
        </p:grpSpPr>
        <p:sp>
          <p:nvSpPr>
            <p:cNvPr id="12" name="标题 1"/>
            <p:cNvSpPr txBox="1"/>
            <p:nvPr/>
          </p:nvSpPr>
          <p:spPr>
            <a:xfrm rot="0" flipH="0" flipV="0">
              <a:off x="5867400" y="2084410"/>
              <a:ext cx="4343400" cy="52324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l"/>
              <a:r>
                <a:rPr kumimoji="1" lang="en-US" altLang="zh-CN" sz="1400">
                  <a:ln w="12700"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AlibabaPuHuiTi_2_55_Regular"/>
                  <a:ea typeface="AlibabaPuHuiTi_2_55_Regular"/>
                  <a:cs typeface="AlibabaPuHuiTi_2_55_Regular"/>
                </a:rPr>
                <a:t>会议于2023年4月15日14:00在康复科会议室举行。
地点位于医院综合楼三楼，康复科专属区域。</a:t>
              </a:r>
              <a:endParaRPr kumimoji="1" lang="zh-CN" altLang="en-US"/>
            </a:p>
          </p:txBody>
        </p:sp>
        <p:sp>
          <p:nvSpPr>
            <p:cNvPr id="13" name="标题 1"/>
            <p:cNvSpPr txBox="1"/>
            <p:nvPr/>
          </p:nvSpPr>
          <p:spPr>
            <a:xfrm rot="0" flipH="0" flipV="0">
              <a:off x="5867400" y="1801636"/>
              <a:ext cx="3721100" cy="33274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l"/>
              <a:r>
                <a:rPr kumimoji="1" lang="en-US" altLang="zh-CN" sz="1400">
                  <a:ln w="12700">
                    <a:noFill/>
                  </a:ln>
                  <a:solidFill>
                    <a:schemeClr val="accent1"/>
                  </a:solidFill>
                  <a:latin typeface="OPPOSans R"/>
                  <a:ea typeface="OPPOSans R"/>
                  <a:cs typeface="OPPOSans R"/>
                </a:rPr>
                <a:t>会议时间与地点</a:t>
              </a:r>
              <a:endParaRPr kumimoji="1" lang="zh-CN" altLang="en-US"/>
            </a:p>
          </p:txBody>
        </p:sp>
      </p:grpSp>
      <p:grpSp>
        <p:nvGrpSpPr>
          <p:cNvPr id="14" name=""/>
          <p:cNvGrpSpPr/>
          <p:nvPr/>
        </p:nvGrpSpPr>
        <p:grpSpPr>
          <a:xfrm>
            <a:off x="7444838" y="4595040"/>
            <a:ext cx="3568700" cy="806014"/>
            <a:chOff x="7444838" y="4595040"/>
            <a:chExt cx="3568700" cy="806014"/>
          </a:xfrm>
        </p:grpSpPr>
        <p:sp>
          <p:nvSpPr>
            <p:cNvPr id="15" name="标题 1"/>
            <p:cNvSpPr txBox="1"/>
            <p:nvPr/>
          </p:nvSpPr>
          <p:spPr>
            <a:xfrm rot="0" flipH="0" flipV="0">
              <a:off x="7444838" y="4877814"/>
              <a:ext cx="3568700" cy="52324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l"/>
              <a:r>
                <a:rPr kumimoji="1" lang="en-US" altLang="zh-CN" sz="1400">
                  <a:ln w="12700"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AlibabaPuHuiTi_2_55_Regular"/>
                  <a:ea typeface="AlibabaPuHuiTi_2_55_Regular"/>
                  <a:cs typeface="AlibabaPuHuiTi_2_55_Regular"/>
                </a:rPr>
                <a:t>本次会议旨在回顾上一季度康复科的工作情况，并对下一季度的工作进行规划。
主题为“提升康复科服务质量，优化患者治疗体验”。</a:t>
              </a:r>
              <a:endParaRPr kumimoji="1" lang="zh-CN" altLang="en-US"/>
            </a:p>
          </p:txBody>
        </p:sp>
        <p:sp>
          <p:nvSpPr>
            <p:cNvPr id="16" name="标题 1"/>
            <p:cNvSpPr txBox="1"/>
            <p:nvPr/>
          </p:nvSpPr>
          <p:spPr>
            <a:xfrm rot="0" flipH="0" flipV="0">
              <a:off x="7444838" y="4595040"/>
              <a:ext cx="3378200" cy="33274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l"/>
              <a:r>
                <a:rPr kumimoji="1" lang="en-US" altLang="zh-CN" sz="1600">
                  <a:ln w="12700">
                    <a:noFill/>
                  </a:ln>
                  <a:solidFill>
                    <a:schemeClr val="accent1"/>
                  </a:solidFill>
                  <a:latin typeface="OPPOSans R"/>
                  <a:ea typeface="OPPOSans R"/>
                  <a:cs typeface="OPPOSans R"/>
                </a:rPr>
                <a:t>3</a:t>
              </a:r>
              <a:r>
                <a:rPr kumimoji="1" lang="en-US" altLang="zh-CN" sz="1600">
                  <a:ln w="12700">
                    <a:noFill/>
                  </a:ln>
                  <a:solidFill>
                    <a:schemeClr val="accent1"/>
                  </a:solidFill>
                  <a:latin typeface="OPPOSans R"/>
                  <a:ea typeface="OPPOSans R"/>
                  <a:cs typeface="OPPOSans R"/>
                </a:rPr>
                <a:t>标题文字添加</a:t>
              </a:r>
              <a:endParaRPr kumimoji="1" lang="zh-CN" altLang="en-US"/>
            </a:p>
          </p:txBody>
        </p:sp>
      </p:grpSp>
      <p:grpSp>
        <p:nvGrpSpPr>
          <p:cNvPr id="17" name=""/>
          <p:cNvGrpSpPr/>
          <p:nvPr/>
        </p:nvGrpSpPr>
        <p:grpSpPr>
          <a:xfrm>
            <a:off x="1184441" y="4556940"/>
            <a:ext cx="3568700" cy="844114"/>
            <a:chOff x="1184441" y="4556940"/>
            <a:chExt cx="3568700" cy="844114"/>
          </a:xfrm>
        </p:grpSpPr>
        <p:sp>
          <p:nvSpPr>
            <p:cNvPr id="18" name="标题 1"/>
            <p:cNvSpPr txBox="1"/>
            <p:nvPr/>
          </p:nvSpPr>
          <p:spPr>
            <a:xfrm rot="0" flipH="0" flipV="0">
              <a:off x="1184441" y="4877814"/>
              <a:ext cx="3568700" cy="52324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r"/>
              <a:r>
                <a:rPr kumimoji="1" lang="en-US" altLang="zh-CN" sz="1400">
                  <a:ln w="12700"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AlibabaPuHuiTi_2_55_Regular"/>
                  <a:ea typeface="AlibabaPuHuiTi_2_55_Regular"/>
                  <a:cs typeface="AlibabaPuHuiTi_2_55_Regular"/>
                </a:rPr>
                <a:t>主持人：康复科主任张华医生。
记录员：康复科护士李明。
参会人员包括康复科全体医生、护士及部分行政人员。</a:t>
              </a:r>
              <a:endParaRPr kumimoji="1" lang="zh-CN" altLang="en-US"/>
            </a:p>
          </p:txBody>
        </p:sp>
        <p:sp>
          <p:nvSpPr>
            <p:cNvPr id="19" name="标题 1"/>
            <p:cNvSpPr txBox="1"/>
            <p:nvPr/>
          </p:nvSpPr>
          <p:spPr>
            <a:xfrm rot="0" flipH="0" flipV="0">
              <a:off x="1632229" y="4556940"/>
              <a:ext cx="2895600" cy="33274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r"/>
              <a:r>
                <a:rPr kumimoji="1" lang="en-US" altLang="zh-CN" sz="1400">
                  <a:ln w="12700">
                    <a:noFill/>
                  </a:ln>
                  <a:solidFill>
                    <a:schemeClr val="accent1"/>
                  </a:solidFill>
                  <a:latin typeface="OPPOSans R"/>
                  <a:ea typeface="OPPOSans R"/>
                  <a:cs typeface="OPPOSans R"/>
                </a:rPr>
                <a:t>参会人员名单</a:t>
              </a:r>
              <a:endParaRPr kumimoji="1" lang="zh-CN" altLang="en-US"/>
            </a:p>
          </p:txBody>
        </p:sp>
      </p:grpSp>
      <p:sp>
        <p:nvSpPr>
          <p:cNvPr id="20" name="标题 1"/>
          <p:cNvSpPr txBox="1"/>
          <p:nvPr/>
        </p:nvSpPr>
        <p:spPr>
          <a:xfrm rot="0" flipH="0" flipV="0">
            <a:off x="1044659" y="527337"/>
            <a:ext cx="1047424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OPPOSans H"/>
                <a:ea typeface="OPPOSans H"/>
                <a:cs typeface="OPPOSans H"/>
              </a:rPr>
              <a:t>会议基本信息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1" flipV="0">
            <a:off x="451793" y="527337"/>
            <a:ext cx="432000" cy="432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541487" y="617337"/>
            <a:ext cx="252613" cy="252000"/>
          </a:xfrm>
          <a:custGeom>
            <a:avLst/>
            <a:gdLst>
              <a:gd name="connsiteX0" fmla="*/ 339916 w 993944"/>
              <a:gd name="connsiteY0" fmla="*/ 447401 h 991544"/>
              <a:gd name="connsiteX1" fmla="*/ 664749 w 993944"/>
              <a:gd name="connsiteY1" fmla="*/ 447401 h 991544"/>
              <a:gd name="connsiteX2" fmla="*/ 670199 w 993944"/>
              <a:gd name="connsiteY2" fmla="*/ 447401 h 991544"/>
              <a:gd name="connsiteX3" fmla="*/ 676249 w 993944"/>
              <a:gd name="connsiteY3" fmla="*/ 446632 h 991544"/>
              <a:gd name="connsiteX4" fmla="*/ 671447 w 993944"/>
              <a:gd name="connsiteY4" fmla="*/ 442551 h 991544"/>
              <a:gd name="connsiteX5" fmla="*/ 646071 w 993944"/>
              <a:gd name="connsiteY5" fmla="*/ 422864 h 991544"/>
              <a:gd name="connsiteX6" fmla="*/ 620838 w 993944"/>
              <a:gd name="connsiteY6" fmla="*/ 400680 h 991544"/>
              <a:gd name="connsiteX7" fmla="*/ 598198 w 993944"/>
              <a:gd name="connsiteY7" fmla="*/ 378545 h 991544"/>
              <a:gd name="connsiteX8" fmla="*/ 584321 w 993944"/>
              <a:gd name="connsiteY8" fmla="*/ 363107 h 991544"/>
              <a:gd name="connsiteX9" fmla="*/ 576494 w 993944"/>
              <a:gd name="connsiteY9" fmla="*/ 354200 h 991544"/>
              <a:gd name="connsiteX10" fmla="*/ 549365 w 993944"/>
              <a:gd name="connsiteY10" fmla="*/ 319580 h 991544"/>
              <a:gd name="connsiteX11" fmla="*/ 523628 w 993944"/>
              <a:gd name="connsiteY11" fmla="*/ 280303 h 991544"/>
              <a:gd name="connsiteX12" fmla="*/ 512920 w 993944"/>
              <a:gd name="connsiteY12" fmla="*/ 261360 h 991544"/>
              <a:gd name="connsiteX13" fmla="*/ 505718 w 993944"/>
              <a:gd name="connsiteY13" fmla="*/ 247819 h 991544"/>
              <a:gd name="connsiteX14" fmla="*/ 495130 w 993944"/>
              <a:gd name="connsiteY14" fmla="*/ 225468 h 991544"/>
              <a:gd name="connsiteX15" fmla="*/ 487928 w 993944"/>
              <a:gd name="connsiteY15" fmla="*/ 208662 h 991544"/>
              <a:gd name="connsiteX16" fmla="*/ 480533 w 993944"/>
              <a:gd name="connsiteY16" fmla="*/ 189791 h 991544"/>
              <a:gd name="connsiteX17" fmla="*/ 471050 w 993944"/>
              <a:gd name="connsiteY17" fmla="*/ 161677 h 991544"/>
              <a:gd name="connsiteX18" fmla="*/ 461230 w 993944"/>
              <a:gd name="connsiteY18" fmla="*/ 124921 h 991544"/>
              <a:gd name="connsiteX19" fmla="*/ 455108 w 993944"/>
              <a:gd name="connsiteY19" fmla="*/ 93446 h 991544"/>
              <a:gd name="connsiteX20" fmla="*/ 451555 w 993944"/>
              <a:gd name="connsiteY20" fmla="*/ 70542 h 991544"/>
              <a:gd name="connsiteX21" fmla="*/ 450115 w 993944"/>
              <a:gd name="connsiteY21" fmla="*/ 57793 h 991544"/>
              <a:gd name="connsiteX22" fmla="*/ 448554 w 993944"/>
              <a:gd name="connsiteY22" fmla="*/ 41108 h 991544"/>
              <a:gd name="connsiteX23" fmla="*/ 448554 w 993944"/>
              <a:gd name="connsiteY23" fmla="*/ 40123 h 991544"/>
              <a:gd name="connsiteX24" fmla="*/ 447450 w 993944"/>
              <a:gd name="connsiteY24" fmla="*/ 5527 h 991544"/>
              <a:gd name="connsiteX25" fmla="*/ 447450 w 993944"/>
              <a:gd name="connsiteY25" fmla="*/ 4063 h 991544"/>
              <a:gd name="connsiteX26" fmla="*/ 449610 w 993944"/>
              <a:gd name="connsiteY26" fmla="*/ 1854 h 991544"/>
              <a:gd name="connsiteX27" fmla="*/ 453572 w 993944"/>
              <a:gd name="connsiteY27" fmla="*/ 1854 h 991544"/>
              <a:gd name="connsiteX28" fmla="*/ 540242 w 993944"/>
              <a:gd name="connsiteY28" fmla="*/ 1854 h 991544"/>
              <a:gd name="connsiteX29" fmla="*/ 546460 w 993944"/>
              <a:gd name="connsiteY29" fmla="*/ 8144 h 991544"/>
              <a:gd name="connsiteX30" fmla="*/ 547180 w 993944"/>
              <a:gd name="connsiteY30" fmla="*/ 20460 h 991544"/>
              <a:gd name="connsiteX31" fmla="*/ 547372 w 993944"/>
              <a:gd name="connsiteY31" fmla="*/ 26390 h 991544"/>
              <a:gd name="connsiteX32" fmla="*/ 548213 w 993944"/>
              <a:gd name="connsiteY32" fmla="*/ 38203 h 991544"/>
              <a:gd name="connsiteX33" fmla="*/ 548357 w 993944"/>
              <a:gd name="connsiteY33" fmla="*/ 40603 h 991544"/>
              <a:gd name="connsiteX34" fmla="*/ 550109 w 993944"/>
              <a:gd name="connsiteY34" fmla="*/ 58250 h 991544"/>
              <a:gd name="connsiteX35" fmla="*/ 553182 w 993944"/>
              <a:gd name="connsiteY35" fmla="*/ 78753 h 991544"/>
              <a:gd name="connsiteX36" fmla="*/ 559617 w 993944"/>
              <a:gd name="connsiteY36" fmla="*/ 110180 h 991544"/>
              <a:gd name="connsiteX37" fmla="*/ 573157 w 993944"/>
              <a:gd name="connsiteY37" fmla="*/ 154619 h 991544"/>
              <a:gd name="connsiteX38" fmla="*/ 586746 w 993944"/>
              <a:gd name="connsiteY38" fmla="*/ 187510 h 991544"/>
              <a:gd name="connsiteX39" fmla="*/ 593732 w 993944"/>
              <a:gd name="connsiteY39" fmla="*/ 202276 h 991544"/>
              <a:gd name="connsiteX40" fmla="*/ 623551 w 993944"/>
              <a:gd name="connsiteY40" fmla="*/ 252405 h 991544"/>
              <a:gd name="connsiteX41" fmla="*/ 645638 w 993944"/>
              <a:gd name="connsiteY41" fmla="*/ 282175 h 991544"/>
              <a:gd name="connsiteX42" fmla="*/ 660451 w 993944"/>
              <a:gd name="connsiteY42" fmla="*/ 299437 h 991544"/>
              <a:gd name="connsiteX43" fmla="*/ 688829 w 993944"/>
              <a:gd name="connsiteY43" fmla="*/ 328439 h 991544"/>
              <a:gd name="connsiteX44" fmla="*/ 702178 w 993944"/>
              <a:gd name="connsiteY44" fmla="*/ 340179 h 991544"/>
              <a:gd name="connsiteX45" fmla="*/ 719752 w 993944"/>
              <a:gd name="connsiteY45" fmla="*/ 354584 h 991544"/>
              <a:gd name="connsiteX46" fmla="*/ 730316 w 993944"/>
              <a:gd name="connsiteY46" fmla="*/ 362723 h 991544"/>
              <a:gd name="connsiteX47" fmla="*/ 770002 w 993944"/>
              <a:gd name="connsiteY47" fmla="*/ 388580 h 991544"/>
              <a:gd name="connsiteX48" fmla="*/ 817418 w 993944"/>
              <a:gd name="connsiteY48" fmla="*/ 412228 h 991544"/>
              <a:gd name="connsiteX49" fmla="*/ 857728 w 993944"/>
              <a:gd name="connsiteY49" fmla="*/ 427186 h 991544"/>
              <a:gd name="connsiteX50" fmla="*/ 902215 w 993944"/>
              <a:gd name="connsiteY50" fmla="*/ 438590 h 991544"/>
              <a:gd name="connsiteX51" fmla="*/ 920630 w 993944"/>
              <a:gd name="connsiteY51" fmla="*/ 442119 h 991544"/>
              <a:gd name="connsiteX52" fmla="*/ 938708 w 993944"/>
              <a:gd name="connsiteY52" fmla="*/ 444520 h 991544"/>
              <a:gd name="connsiteX53" fmla="*/ 952921 w 993944"/>
              <a:gd name="connsiteY53" fmla="*/ 446152 h 991544"/>
              <a:gd name="connsiteX54" fmla="*/ 956378 w 993944"/>
              <a:gd name="connsiteY54" fmla="*/ 446368 h 991544"/>
              <a:gd name="connsiteX55" fmla="*/ 967206 w 993944"/>
              <a:gd name="connsiteY55" fmla="*/ 447160 h 991544"/>
              <a:gd name="connsiteX56" fmla="*/ 973616 w 993944"/>
              <a:gd name="connsiteY56" fmla="*/ 447377 h 991544"/>
              <a:gd name="connsiteX57" fmla="*/ 989462 w 993944"/>
              <a:gd name="connsiteY57" fmla="*/ 447377 h 991544"/>
              <a:gd name="connsiteX58" fmla="*/ 992175 w 993944"/>
              <a:gd name="connsiteY58" fmla="*/ 450114 h 991544"/>
              <a:gd name="connsiteX59" fmla="*/ 992175 w 993944"/>
              <a:gd name="connsiteY59" fmla="*/ 453595 h 991544"/>
              <a:gd name="connsiteX60" fmla="*/ 992175 w 993944"/>
              <a:gd name="connsiteY60" fmla="*/ 540241 h 991544"/>
              <a:gd name="connsiteX61" fmla="*/ 985500 w 993944"/>
              <a:gd name="connsiteY61" fmla="*/ 547107 h 991544"/>
              <a:gd name="connsiteX62" fmla="*/ 969175 w 993944"/>
              <a:gd name="connsiteY62" fmla="*/ 547323 h 991544"/>
              <a:gd name="connsiteX63" fmla="*/ 960340 w 993944"/>
              <a:gd name="connsiteY63" fmla="*/ 548044 h 991544"/>
              <a:gd name="connsiteX64" fmla="*/ 958371 w 993944"/>
              <a:gd name="connsiteY64" fmla="*/ 548236 h 991544"/>
              <a:gd name="connsiteX65" fmla="*/ 942141 w 993944"/>
              <a:gd name="connsiteY65" fmla="*/ 549484 h 991544"/>
              <a:gd name="connsiteX66" fmla="*/ 917725 w 993944"/>
              <a:gd name="connsiteY66" fmla="*/ 552989 h 991544"/>
              <a:gd name="connsiteX67" fmla="*/ 875758 w 993944"/>
              <a:gd name="connsiteY67" fmla="*/ 562088 h 991544"/>
              <a:gd name="connsiteX68" fmla="*/ 788272 w 993944"/>
              <a:gd name="connsiteY68" fmla="*/ 595868 h 991544"/>
              <a:gd name="connsiteX69" fmla="*/ 754396 w 993944"/>
              <a:gd name="connsiteY69" fmla="*/ 615315 h 991544"/>
              <a:gd name="connsiteX70" fmla="*/ 723930 w 993944"/>
              <a:gd name="connsiteY70" fmla="*/ 636418 h 991544"/>
              <a:gd name="connsiteX71" fmla="*/ 705035 w 993944"/>
              <a:gd name="connsiteY71" fmla="*/ 651567 h 991544"/>
              <a:gd name="connsiteX72" fmla="*/ 663284 w 993944"/>
              <a:gd name="connsiteY72" fmla="*/ 691637 h 991544"/>
              <a:gd name="connsiteX73" fmla="*/ 648135 w 993944"/>
              <a:gd name="connsiteY73" fmla="*/ 709235 h 991544"/>
              <a:gd name="connsiteX74" fmla="*/ 632578 w 993944"/>
              <a:gd name="connsiteY74" fmla="*/ 729066 h 991544"/>
              <a:gd name="connsiteX75" fmla="*/ 614524 w 993944"/>
              <a:gd name="connsiteY75" fmla="*/ 755644 h 991544"/>
              <a:gd name="connsiteX76" fmla="*/ 589723 w 993944"/>
              <a:gd name="connsiteY76" fmla="*/ 800683 h 991544"/>
              <a:gd name="connsiteX77" fmla="*/ 575030 w 993944"/>
              <a:gd name="connsiteY77" fmla="*/ 835279 h 991544"/>
              <a:gd name="connsiteX78" fmla="*/ 566867 w 993944"/>
              <a:gd name="connsiteY78" fmla="*/ 859119 h 991544"/>
              <a:gd name="connsiteX79" fmla="*/ 555343 w 993944"/>
              <a:gd name="connsiteY79" fmla="*/ 904591 h 991544"/>
              <a:gd name="connsiteX80" fmla="*/ 550685 w 993944"/>
              <a:gd name="connsiteY80" fmla="*/ 930832 h 991544"/>
              <a:gd name="connsiteX81" fmla="*/ 549341 w 993944"/>
              <a:gd name="connsiteY81" fmla="*/ 943077 h 991544"/>
              <a:gd name="connsiteX82" fmla="*/ 547684 w 993944"/>
              <a:gd name="connsiteY82" fmla="*/ 959762 h 991544"/>
              <a:gd name="connsiteX83" fmla="*/ 547468 w 993944"/>
              <a:gd name="connsiteY83" fmla="*/ 964204 h 991544"/>
              <a:gd name="connsiteX84" fmla="*/ 546700 w 993944"/>
              <a:gd name="connsiteY84" fmla="*/ 977024 h 991544"/>
              <a:gd name="connsiteX85" fmla="*/ 546508 w 993944"/>
              <a:gd name="connsiteY85" fmla="*/ 985427 h 991544"/>
              <a:gd name="connsiteX86" fmla="*/ 546508 w 993944"/>
              <a:gd name="connsiteY86" fmla="*/ 989893 h 991544"/>
              <a:gd name="connsiteX87" fmla="*/ 544251 w 993944"/>
              <a:gd name="connsiteY87" fmla="*/ 992006 h 991544"/>
              <a:gd name="connsiteX88" fmla="*/ 540794 w 993944"/>
              <a:gd name="connsiteY88" fmla="*/ 992006 h 991544"/>
              <a:gd name="connsiteX89" fmla="*/ 453572 w 993944"/>
              <a:gd name="connsiteY89" fmla="*/ 992006 h 991544"/>
              <a:gd name="connsiteX90" fmla="*/ 447450 w 993944"/>
              <a:gd name="connsiteY90" fmla="*/ 985643 h 991544"/>
              <a:gd name="connsiteX91" fmla="*/ 447450 w 993944"/>
              <a:gd name="connsiteY91" fmla="*/ 975248 h 991544"/>
              <a:gd name="connsiteX92" fmla="*/ 447954 w 993944"/>
              <a:gd name="connsiteY92" fmla="*/ 969846 h 991544"/>
              <a:gd name="connsiteX93" fmla="*/ 448386 w 993944"/>
              <a:gd name="connsiteY93" fmla="*/ 960963 h 991544"/>
              <a:gd name="connsiteX94" fmla="*/ 449154 w 993944"/>
              <a:gd name="connsiteY94" fmla="*/ 951119 h 991544"/>
              <a:gd name="connsiteX95" fmla="*/ 449298 w 993944"/>
              <a:gd name="connsiteY95" fmla="*/ 949655 h 991544"/>
              <a:gd name="connsiteX96" fmla="*/ 450499 w 993944"/>
              <a:gd name="connsiteY96" fmla="*/ 933401 h 991544"/>
              <a:gd name="connsiteX97" fmla="*/ 452059 w 993944"/>
              <a:gd name="connsiteY97" fmla="*/ 921685 h 991544"/>
              <a:gd name="connsiteX98" fmla="*/ 454244 w 993944"/>
              <a:gd name="connsiteY98" fmla="*/ 906560 h 991544"/>
              <a:gd name="connsiteX99" fmla="*/ 457533 w 993944"/>
              <a:gd name="connsiteY99" fmla="*/ 887089 h 991544"/>
              <a:gd name="connsiteX100" fmla="*/ 465120 w 993944"/>
              <a:gd name="connsiteY100" fmla="*/ 853886 h 991544"/>
              <a:gd name="connsiteX101" fmla="*/ 482430 w 993944"/>
              <a:gd name="connsiteY101" fmla="*/ 799771 h 991544"/>
              <a:gd name="connsiteX102" fmla="*/ 499019 w 993944"/>
              <a:gd name="connsiteY102" fmla="*/ 760613 h 991544"/>
              <a:gd name="connsiteX103" fmla="*/ 517602 w 993944"/>
              <a:gd name="connsiteY103" fmla="*/ 724601 h 991544"/>
              <a:gd name="connsiteX104" fmla="*/ 539353 w 993944"/>
              <a:gd name="connsiteY104" fmla="*/ 689212 h 991544"/>
              <a:gd name="connsiteX105" fmla="*/ 566219 w 993944"/>
              <a:gd name="connsiteY105" fmla="*/ 652528 h 991544"/>
              <a:gd name="connsiteX106" fmla="*/ 584657 w 993944"/>
              <a:gd name="connsiteY106" fmla="*/ 630584 h 991544"/>
              <a:gd name="connsiteX107" fmla="*/ 602543 w 993944"/>
              <a:gd name="connsiteY107" fmla="*/ 611377 h 991544"/>
              <a:gd name="connsiteX108" fmla="*/ 615892 w 993944"/>
              <a:gd name="connsiteY108" fmla="*/ 598125 h 991544"/>
              <a:gd name="connsiteX109" fmla="*/ 633874 w 993944"/>
              <a:gd name="connsiteY109" fmla="*/ 581919 h 991544"/>
              <a:gd name="connsiteX110" fmla="*/ 649288 w 993944"/>
              <a:gd name="connsiteY110" fmla="*/ 568763 h 991544"/>
              <a:gd name="connsiteX111" fmla="*/ 668494 w 993944"/>
              <a:gd name="connsiteY111" fmla="*/ 553998 h 991544"/>
              <a:gd name="connsiteX112" fmla="*/ 675913 w 993944"/>
              <a:gd name="connsiteY112" fmla="*/ 548260 h 991544"/>
              <a:gd name="connsiteX113" fmla="*/ 676321 w 993944"/>
              <a:gd name="connsiteY113" fmla="*/ 547011 h 991544"/>
              <a:gd name="connsiteX114" fmla="*/ 675121 w 993944"/>
              <a:gd name="connsiteY114" fmla="*/ 546411 h 991544"/>
              <a:gd name="connsiteX115" fmla="*/ 673152 w 993944"/>
              <a:gd name="connsiteY115" fmla="*/ 546411 h 991544"/>
              <a:gd name="connsiteX116" fmla="*/ 665301 w 993944"/>
              <a:gd name="connsiteY116" fmla="*/ 547011 h 991544"/>
              <a:gd name="connsiteX117" fmla="*/ 12683 w 993944"/>
              <a:gd name="connsiteY117" fmla="*/ 547011 h 991544"/>
              <a:gd name="connsiteX118" fmla="*/ 3848 w 993944"/>
              <a:gd name="connsiteY118" fmla="*/ 546195 h 991544"/>
              <a:gd name="connsiteX119" fmla="*/ 1807 w 993944"/>
              <a:gd name="connsiteY119" fmla="*/ 543794 h 991544"/>
              <a:gd name="connsiteX120" fmla="*/ 1807 w 993944"/>
              <a:gd name="connsiteY120" fmla="*/ 539352 h 991544"/>
              <a:gd name="connsiteX121" fmla="*/ 1807 w 993944"/>
              <a:gd name="connsiteY121" fmla="*/ 454459 h 991544"/>
              <a:gd name="connsiteX122" fmla="*/ 8721 w 993944"/>
              <a:gd name="connsiteY122" fmla="*/ 447401 h 991544"/>
            </a:gdLst>
            <a:rect l="l" t="t" r="r" b="b"/>
            <a:pathLst>
              <a:path w="993944" h="991544">
                <a:moveTo>
                  <a:pt x="339916" y="447401"/>
                </a:moveTo>
                <a:lnTo>
                  <a:pt x="664749" y="447401"/>
                </a:lnTo>
                <a:cubicBezTo>
                  <a:pt x="666574" y="447401"/>
                  <a:pt x="668398" y="447401"/>
                  <a:pt x="670199" y="447401"/>
                </a:cubicBezTo>
                <a:cubicBezTo>
                  <a:pt x="671999" y="447401"/>
                  <a:pt x="674400" y="448217"/>
                  <a:pt x="676249" y="446632"/>
                </a:cubicBezTo>
                <a:cubicBezTo>
                  <a:pt x="674893" y="445007"/>
                  <a:pt x="673270" y="443626"/>
                  <a:pt x="671447" y="442551"/>
                </a:cubicBezTo>
                <a:cubicBezTo>
                  <a:pt x="662924" y="436069"/>
                  <a:pt x="654281" y="429754"/>
                  <a:pt x="646071" y="422864"/>
                </a:cubicBezTo>
                <a:cubicBezTo>
                  <a:pt x="637860" y="415974"/>
                  <a:pt x="629145" y="408171"/>
                  <a:pt x="620838" y="400680"/>
                </a:cubicBezTo>
                <a:cubicBezTo>
                  <a:pt x="612987" y="393478"/>
                  <a:pt x="605592" y="386059"/>
                  <a:pt x="598198" y="378545"/>
                </a:cubicBezTo>
                <a:cubicBezTo>
                  <a:pt x="593396" y="373623"/>
                  <a:pt x="588955" y="368245"/>
                  <a:pt x="584321" y="363107"/>
                </a:cubicBezTo>
                <a:cubicBezTo>
                  <a:pt x="581680" y="360178"/>
                  <a:pt x="579039" y="357225"/>
                  <a:pt x="576494" y="354200"/>
                </a:cubicBezTo>
                <a:cubicBezTo>
                  <a:pt x="566987" y="342996"/>
                  <a:pt x="557943" y="331457"/>
                  <a:pt x="549365" y="319580"/>
                </a:cubicBezTo>
                <a:cubicBezTo>
                  <a:pt x="540218" y="306880"/>
                  <a:pt x="531695" y="293723"/>
                  <a:pt x="523628" y="280303"/>
                </a:cubicBezTo>
                <a:cubicBezTo>
                  <a:pt x="519907" y="274084"/>
                  <a:pt x="516426" y="267722"/>
                  <a:pt x="512920" y="261360"/>
                </a:cubicBezTo>
                <a:cubicBezTo>
                  <a:pt x="510519" y="256894"/>
                  <a:pt x="507999" y="252405"/>
                  <a:pt x="505718" y="247819"/>
                </a:cubicBezTo>
                <a:cubicBezTo>
                  <a:pt x="502093" y="240401"/>
                  <a:pt x="498515" y="232958"/>
                  <a:pt x="495130" y="225468"/>
                </a:cubicBezTo>
                <a:cubicBezTo>
                  <a:pt x="492609" y="219898"/>
                  <a:pt x="490328" y="214256"/>
                  <a:pt x="487928" y="208662"/>
                </a:cubicBezTo>
                <a:cubicBezTo>
                  <a:pt x="485383" y="202396"/>
                  <a:pt x="482838" y="196129"/>
                  <a:pt x="480533" y="189791"/>
                </a:cubicBezTo>
                <a:cubicBezTo>
                  <a:pt x="477148" y="180500"/>
                  <a:pt x="473883" y="171161"/>
                  <a:pt x="471050" y="161677"/>
                </a:cubicBezTo>
                <a:cubicBezTo>
                  <a:pt x="467449" y="149505"/>
                  <a:pt x="464063" y="137309"/>
                  <a:pt x="461230" y="124921"/>
                </a:cubicBezTo>
                <a:cubicBezTo>
                  <a:pt x="458830" y="114501"/>
                  <a:pt x="456621" y="104033"/>
                  <a:pt x="455108" y="93446"/>
                </a:cubicBezTo>
                <a:cubicBezTo>
                  <a:pt x="454004" y="85811"/>
                  <a:pt x="452395" y="78224"/>
                  <a:pt x="451555" y="70542"/>
                </a:cubicBezTo>
                <a:cubicBezTo>
                  <a:pt x="451099" y="66316"/>
                  <a:pt x="450667" y="62019"/>
                  <a:pt x="450115" y="57793"/>
                </a:cubicBezTo>
                <a:cubicBezTo>
                  <a:pt x="449394" y="52247"/>
                  <a:pt x="449874" y="46581"/>
                  <a:pt x="448554" y="41108"/>
                </a:cubicBezTo>
                <a:cubicBezTo>
                  <a:pt x="448518" y="40781"/>
                  <a:pt x="448518" y="40450"/>
                  <a:pt x="448554" y="40123"/>
                </a:cubicBezTo>
                <a:cubicBezTo>
                  <a:pt x="448818" y="28575"/>
                  <a:pt x="446897" y="17099"/>
                  <a:pt x="447450" y="5527"/>
                </a:cubicBezTo>
                <a:cubicBezTo>
                  <a:pt x="447450" y="5047"/>
                  <a:pt x="447450" y="4543"/>
                  <a:pt x="447450" y="4063"/>
                </a:cubicBezTo>
                <a:cubicBezTo>
                  <a:pt x="447618" y="2622"/>
                  <a:pt x="448170" y="1974"/>
                  <a:pt x="449610" y="1854"/>
                </a:cubicBezTo>
                <a:cubicBezTo>
                  <a:pt x="451051" y="1734"/>
                  <a:pt x="452251" y="1854"/>
                  <a:pt x="453572" y="1854"/>
                </a:cubicBezTo>
                <a:lnTo>
                  <a:pt x="540242" y="1854"/>
                </a:lnTo>
                <a:cubicBezTo>
                  <a:pt x="546676" y="1854"/>
                  <a:pt x="546436" y="1854"/>
                  <a:pt x="546460" y="8144"/>
                </a:cubicBezTo>
                <a:cubicBezTo>
                  <a:pt x="546256" y="12264"/>
                  <a:pt x="546496" y="16393"/>
                  <a:pt x="547180" y="20460"/>
                </a:cubicBezTo>
                <a:cubicBezTo>
                  <a:pt x="547425" y="22427"/>
                  <a:pt x="547490" y="24412"/>
                  <a:pt x="547372" y="26390"/>
                </a:cubicBezTo>
                <a:cubicBezTo>
                  <a:pt x="547147" y="30348"/>
                  <a:pt x="547430" y="34317"/>
                  <a:pt x="548213" y="38203"/>
                </a:cubicBezTo>
                <a:cubicBezTo>
                  <a:pt x="548352" y="38995"/>
                  <a:pt x="548402" y="39800"/>
                  <a:pt x="548357" y="40603"/>
                </a:cubicBezTo>
                <a:cubicBezTo>
                  <a:pt x="548604" y="46514"/>
                  <a:pt x="549190" y="52406"/>
                  <a:pt x="550109" y="58250"/>
                </a:cubicBezTo>
                <a:cubicBezTo>
                  <a:pt x="550974" y="65116"/>
                  <a:pt x="552030" y="71934"/>
                  <a:pt x="553182" y="78753"/>
                </a:cubicBezTo>
                <a:cubicBezTo>
                  <a:pt x="554959" y="89292"/>
                  <a:pt x="557072" y="99784"/>
                  <a:pt x="559617" y="110180"/>
                </a:cubicBezTo>
                <a:cubicBezTo>
                  <a:pt x="563345" y="125220"/>
                  <a:pt x="567866" y="140054"/>
                  <a:pt x="573157" y="154619"/>
                </a:cubicBezTo>
                <a:cubicBezTo>
                  <a:pt x="577215" y="165759"/>
                  <a:pt x="581680" y="176779"/>
                  <a:pt x="586746" y="187510"/>
                </a:cubicBezTo>
                <a:cubicBezTo>
                  <a:pt x="589147" y="192312"/>
                  <a:pt x="591308" y="197402"/>
                  <a:pt x="593732" y="202276"/>
                </a:cubicBezTo>
                <a:cubicBezTo>
                  <a:pt x="602575" y="219614"/>
                  <a:pt x="612536" y="236359"/>
                  <a:pt x="623551" y="252405"/>
                </a:cubicBezTo>
                <a:cubicBezTo>
                  <a:pt x="630496" y="262664"/>
                  <a:pt x="637860" y="272589"/>
                  <a:pt x="645638" y="282175"/>
                </a:cubicBezTo>
                <a:cubicBezTo>
                  <a:pt x="650440" y="288033"/>
                  <a:pt x="655434" y="293747"/>
                  <a:pt x="660451" y="299437"/>
                </a:cubicBezTo>
                <a:cubicBezTo>
                  <a:pt x="669407" y="309617"/>
                  <a:pt x="679202" y="318932"/>
                  <a:pt x="688829" y="328439"/>
                </a:cubicBezTo>
                <a:cubicBezTo>
                  <a:pt x="693031" y="332593"/>
                  <a:pt x="697808" y="336170"/>
                  <a:pt x="702178" y="340179"/>
                </a:cubicBezTo>
                <a:cubicBezTo>
                  <a:pt x="707772" y="345317"/>
                  <a:pt x="713774" y="349927"/>
                  <a:pt x="719752" y="354584"/>
                </a:cubicBezTo>
                <a:cubicBezTo>
                  <a:pt x="723233" y="357321"/>
                  <a:pt x="726690" y="360130"/>
                  <a:pt x="730316" y="362723"/>
                </a:cubicBezTo>
                <a:cubicBezTo>
                  <a:pt x="743067" y="372055"/>
                  <a:pt x="756314" y="380689"/>
                  <a:pt x="770002" y="388580"/>
                </a:cubicBezTo>
                <a:cubicBezTo>
                  <a:pt x="785340" y="397367"/>
                  <a:pt x="801172" y="405261"/>
                  <a:pt x="817418" y="412228"/>
                </a:cubicBezTo>
                <a:cubicBezTo>
                  <a:pt x="830647" y="417822"/>
                  <a:pt x="844043" y="422864"/>
                  <a:pt x="857728" y="427186"/>
                </a:cubicBezTo>
                <a:cubicBezTo>
                  <a:pt x="872323" y="431846"/>
                  <a:pt x="887177" y="435653"/>
                  <a:pt x="902215" y="438590"/>
                </a:cubicBezTo>
                <a:cubicBezTo>
                  <a:pt x="908362" y="439766"/>
                  <a:pt x="914460" y="441134"/>
                  <a:pt x="920630" y="442119"/>
                </a:cubicBezTo>
                <a:cubicBezTo>
                  <a:pt x="926800" y="443103"/>
                  <a:pt x="932634" y="443463"/>
                  <a:pt x="938708" y="444520"/>
                </a:cubicBezTo>
                <a:cubicBezTo>
                  <a:pt x="943510" y="445408"/>
                  <a:pt x="948311" y="444952"/>
                  <a:pt x="952921" y="446152"/>
                </a:cubicBezTo>
                <a:cubicBezTo>
                  <a:pt x="954061" y="446356"/>
                  <a:pt x="955221" y="446431"/>
                  <a:pt x="956378" y="446368"/>
                </a:cubicBezTo>
                <a:cubicBezTo>
                  <a:pt x="960003" y="446296"/>
                  <a:pt x="963629" y="446563"/>
                  <a:pt x="967206" y="447160"/>
                </a:cubicBezTo>
                <a:cubicBezTo>
                  <a:pt x="969331" y="447437"/>
                  <a:pt x="971477" y="447509"/>
                  <a:pt x="973616" y="447377"/>
                </a:cubicBezTo>
                <a:cubicBezTo>
                  <a:pt x="978898" y="447377"/>
                  <a:pt x="984180" y="447377"/>
                  <a:pt x="989462" y="447377"/>
                </a:cubicBezTo>
                <a:cubicBezTo>
                  <a:pt x="991502" y="447377"/>
                  <a:pt x="992031" y="448073"/>
                  <a:pt x="992175" y="450114"/>
                </a:cubicBezTo>
                <a:cubicBezTo>
                  <a:pt x="992175" y="451266"/>
                  <a:pt x="992175" y="452514"/>
                  <a:pt x="992175" y="453595"/>
                </a:cubicBezTo>
                <a:cubicBezTo>
                  <a:pt x="992175" y="482405"/>
                  <a:pt x="992175" y="511287"/>
                  <a:pt x="992175" y="540241"/>
                </a:cubicBezTo>
                <a:cubicBezTo>
                  <a:pt x="992175" y="546411"/>
                  <a:pt x="993063" y="546387"/>
                  <a:pt x="985500" y="547107"/>
                </a:cubicBezTo>
                <a:cubicBezTo>
                  <a:pt x="980122" y="547635"/>
                  <a:pt x="974625" y="547275"/>
                  <a:pt x="969175" y="547323"/>
                </a:cubicBezTo>
                <a:cubicBezTo>
                  <a:pt x="966210" y="547141"/>
                  <a:pt x="963235" y="547383"/>
                  <a:pt x="960340" y="548044"/>
                </a:cubicBezTo>
                <a:cubicBezTo>
                  <a:pt x="959701" y="548226"/>
                  <a:pt x="959033" y="548293"/>
                  <a:pt x="958371" y="548236"/>
                </a:cubicBezTo>
                <a:cubicBezTo>
                  <a:pt x="952933" y="548132"/>
                  <a:pt x="947500" y="548550"/>
                  <a:pt x="942141" y="549484"/>
                </a:cubicBezTo>
                <a:cubicBezTo>
                  <a:pt x="933978" y="550428"/>
                  <a:pt x="925840" y="551597"/>
                  <a:pt x="917725" y="552989"/>
                </a:cubicBezTo>
                <a:cubicBezTo>
                  <a:pt x="903608" y="555407"/>
                  <a:pt x="889618" y="558439"/>
                  <a:pt x="875758" y="562088"/>
                </a:cubicBezTo>
                <a:cubicBezTo>
                  <a:pt x="845474" y="570191"/>
                  <a:pt x="816143" y="581516"/>
                  <a:pt x="788272" y="595868"/>
                </a:cubicBezTo>
                <a:cubicBezTo>
                  <a:pt x="776700" y="601846"/>
                  <a:pt x="765464" y="608424"/>
                  <a:pt x="754396" y="615315"/>
                </a:cubicBezTo>
                <a:cubicBezTo>
                  <a:pt x="743880" y="621845"/>
                  <a:pt x="733821" y="629024"/>
                  <a:pt x="723930" y="636418"/>
                </a:cubicBezTo>
                <a:cubicBezTo>
                  <a:pt x="717471" y="641220"/>
                  <a:pt x="711277" y="646454"/>
                  <a:pt x="705035" y="651567"/>
                </a:cubicBezTo>
                <a:cubicBezTo>
                  <a:pt x="690383" y="664136"/>
                  <a:pt x="676443" y="677513"/>
                  <a:pt x="663284" y="691637"/>
                </a:cubicBezTo>
                <a:cubicBezTo>
                  <a:pt x="657907" y="697183"/>
                  <a:pt x="653225" y="703377"/>
                  <a:pt x="648135" y="709235"/>
                </a:cubicBezTo>
                <a:cubicBezTo>
                  <a:pt x="642637" y="715598"/>
                  <a:pt x="637572" y="722272"/>
                  <a:pt x="632578" y="729066"/>
                </a:cubicBezTo>
                <a:cubicBezTo>
                  <a:pt x="626240" y="737709"/>
                  <a:pt x="620262" y="746568"/>
                  <a:pt x="614524" y="755644"/>
                </a:cubicBezTo>
                <a:cubicBezTo>
                  <a:pt x="605364" y="770149"/>
                  <a:pt x="597084" y="785188"/>
                  <a:pt x="589723" y="800683"/>
                </a:cubicBezTo>
                <a:cubicBezTo>
                  <a:pt x="584328" y="811984"/>
                  <a:pt x="579431" y="823515"/>
                  <a:pt x="575030" y="835279"/>
                </a:cubicBezTo>
                <a:cubicBezTo>
                  <a:pt x="572101" y="843154"/>
                  <a:pt x="569381" y="851101"/>
                  <a:pt x="566867" y="859119"/>
                </a:cubicBezTo>
                <a:cubicBezTo>
                  <a:pt x="562082" y="874021"/>
                  <a:pt x="558231" y="889209"/>
                  <a:pt x="555343" y="904591"/>
                </a:cubicBezTo>
                <a:cubicBezTo>
                  <a:pt x="553783" y="913330"/>
                  <a:pt x="552126" y="922069"/>
                  <a:pt x="550685" y="930832"/>
                </a:cubicBezTo>
                <a:cubicBezTo>
                  <a:pt x="550037" y="934866"/>
                  <a:pt x="550181" y="939067"/>
                  <a:pt x="549341" y="943077"/>
                </a:cubicBezTo>
                <a:cubicBezTo>
                  <a:pt x="548189" y="948598"/>
                  <a:pt x="548981" y="954288"/>
                  <a:pt x="547684" y="959762"/>
                </a:cubicBezTo>
                <a:cubicBezTo>
                  <a:pt x="547456" y="961232"/>
                  <a:pt x="547384" y="962720"/>
                  <a:pt x="547468" y="964204"/>
                </a:cubicBezTo>
                <a:cubicBezTo>
                  <a:pt x="547548" y="968492"/>
                  <a:pt x="547291" y="972777"/>
                  <a:pt x="546700" y="977024"/>
                </a:cubicBezTo>
                <a:cubicBezTo>
                  <a:pt x="546407" y="979816"/>
                  <a:pt x="546342" y="982625"/>
                  <a:pt x="546508" y="985427"/>
                </a:cubicBezTo>
                <a:cubicBezTo>
                  <a:pt x="546508" y="986916"/>
                  <a:pt x="546508" y="988404"/>
                  <a:pt x="546508" y="989893"/>
                </a:cubicBezTo>
                <a:cubicBezTo>
                  <a:pt x="546508" y="991381"/>
                  <a:pt x="545740" y="991885"/>
                  <a:pt x="544251" y="992006"/>
                </a:cubicBezTo>
                <a:cubicBezTo>
                  <a:pt x="542763" y="992126"/>
                  <a:pt x="541850" y="992006"/>
                  <a:pt x="540794" y="992006"/>
                </a:cubicBezTo>
                <a:lnTo>
                  <a:pt x="453572" y="992006"/>
                </a:lnTo>
                <a:cubicBezTo>
                  <a:pt x="447161" y="992006"/>
                  <a:pt x="447426" y="992006"/>
                  <a:pt x="447450" y="985643"/>
                </a:cubicBezTo>
                <a:cubicBezTo>
                  <a:pt x="447450" y="982186"/>
                  <a:pt x="447450" y="978705"/>
                  <a:pt x="447450" y="975248"/>
                </a:cubicBezTo>
                <a:cubicBezTo>
                  <a:pt x="447402" y="973433"/>
                  <a:pt x="447572" y="971620"/>
                  <a:pt x="447954" y="969846"/>
                </a:cubicBezTo>
                <a:cubicBezTo>
                  <a:pt x="448398" y="966907"/>
                  <a:pt x="448542" y="963930"/>
                  <a:pt x="448386" y="960963"/>
                </a:cubicBezTo>
                <a:cubicBezTo>
                  <a:pt x="448199" y="957662"/>
                  <a:pt x="448456" y="954351"/>
                  <a:pt x="449154" y="951119"/>
                </a:cubicBezTo>
                <a:cubicBezTo>
                  <a:pt x="449286" y="950644"/>
                  <a:pt x="449334" y="950147"/>
                  <a:pt x="449298" y="949655"/>
                </a:cubicBezTo>
                <a:cubicBezTo>
                  <a:pt x="448890" y="944181"/>
                  <a:pt x="450307" y="938851"/>
                  <a:pt x="450499" y="933401"/>
                </a:cubicBezTo>
                <a:cubicBezTo>
                  <a:pt x="450643" y="929488"/>
                  <a:pt x="451675" y="925598"/>
                  <a:pt x="452059" y="921685"/>
                </a:cubicBezTo>
                <a:cubicBezTo>
                  <a:pt x="452539" y="916595"/>
                  <a:pt x="453332" y="911578"/>
                  <a:pt x="454244" y="906560"/>
                </a:cubicBezTo>
                <a:cubicBezTo>
                  <a:pt x="455396" y="900078"/>
                  <a:pt x="456237" y="893547"/>
                  <a:pt x="457533" y="887089"/>
                </a:cubicBezTo>
                <a:cubicBezTo>
                  <a:pt x="459766" y="875973"/>
                  <a:pt x="462143" y="864857"/>
                  <a:pt x="465120" y="853886"/>
                </a:cubicBezTo>
                <a:cubicBezTo>
                  <a:pt x="469972" y="835567"/>
                  <a:pt x="475748" y="817506"/>
                  <a:pt x="482430" y="799771"/>
                </a:cubicBezTo>
                <a:cubicBezTo>
                  <a:pt x="487544" y="786518"/>
                  <a:pt x="493089" y="773506"/>
                  <a:pt x="499019" y="760613"/>
                </a:cubicBezTo>
                <a:cubicBezTo>
                  <a:pt x="504685" y="748297"/>
                  <a:pt x="511024" y="736389"/>
                  <a:pt x="517602" y="724601"/>
                </a:cubicBezTo>
                <a:cubicBezTo>
                  <a:pt x="524180" y="712813"/>
                  <a:pt x="531623" y="700592"/>
                  <a:pt x="539353" y="689212"/>
                </a:cubicBezTo>
                <a:cubicBezTo>
                  <a:pt x="547804" y="676608"/>
                  <a:pt x="556712" y="664364"/>
                  <a:pt x="566219" y="652528"/>
                </a:cubicBezTo>
                <a:cubicBezTo>
                  <a:pt x="572197" y="645061"/>
                  <a:pt x="578223" y="637715"/>
                  <a:pt x="584657" y="630584"/>
                </a:cubicBezTo>
                <a:cubicBezTo>
                  <a:pt x="590491" y="624078"/>
                  <a:pt x="596205" y="617476"/>
                  <a:pt x="602543" y="611377"/>
                </a:cubicBezTo>
                <a:cubicBezTo>
                  <a:pt x="607081" y="607056"/>
                  <a:pt x="611426" y="602518"/>
                  <a:pt x="615892" y="598125"/>
                </a:cubicBezTo>
                <a:cubicBezTo>
                  <a:pt x="621654" y="592459"/>
                  <a:pt x="627704" y="587129"/>
                  <a:pt x="633874" y="581919"/>
                </a:cubicBezTo>
                <a:cubicBezTo>
                  <a:pt x="639036" y="577550"/>
                  <a:pt x="644030" y="572988"/>
                  <a:pt x="649288" y="568763"/>
                </a:cubicBezTo>
                <a:cubicBezTo>
                  <a:pt x="655578" y="563697"/>
                  <a:pt x="662084" y="558895"/>
                  <a:pt x="668494" y="553998"/>
                </a:cubicBezTo>
                <a:lnTo>
                  <a:pt x="675913" y="548260"/>
                </a:lnTo>
                <a:cubicBezTo>
                  <a:pt x="676321" y="547947"/>
                  <a:pt x="676681" y="547467"/>
                  <a:pt x="676321" y="547011"/>
                </a:cubicBezTo>
                <a:cubicBezTo>
                  <a:pt x="676006" y="546673"/>
                  <a:pt x="675579" y="546459"/>
                  <a:pt x="675121" y="546411"/>
                </a:cubicBezTo>
                <a:cubicBezTo>
                  <a:pt x="674470" y="546291"/>
                  <a:pt x="673803" y="546291"/>
                  <a:pt x="673152" y="546411"/>
                </a:cubicBezTo>
                <a:cubicBezTo>
                  <a:pt x="670578" y="546994"/>
                  <a:pt x="667932" y="547196"/>
                  <a:pt x="665301" y="547011"/>
                </a:cubicBezTo>
                <a:lnTo>
                  <a:pt x="12683" y="547011"/>
                </a:lnTo>
                <a:cubicBezTo>
                  <a:pt x="9714" y="547158"/>
                  <a:pt x="6739" y="546884"/>
                  <a:pt x="3848" y="546195"/>
                </a:cubicBezTo>
                <a:cubicBezTo>
                  <a:pt x="2664" y="546015"/>
                  <a:pt x="1793" y="544992"/>
                  <a:pt x="1807" y="543794"/>
                </a:cubicBezTo>
                <a:cubicBezTo>
                  <a:pt x="1807" y="542305"/>
                  <a:pt x="1807" y="540817"/>
                  <a:pt x="1807" y="539352"/>
                </a:cubicBezTo>
                <a:lnTo>
                  <a:pt x="1807" y="454459"/>
                </a:lnTo>
                <a:cubicBezTo>
                  <a:pt x="1807" y="446944"/>
                  <a:pt x="1327" y="447401"/>
                  <a:pt x="8721" y="4474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874713" y="2036590"/>
            <a:ext cx="6106146" cy="38117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"/>
          <p:cNvGrpSpPr/>
          <p:nvPr/>
        </p:nvGrpSpPr>
        <p:grpSpPr>
          <a:xfrm>
            <a:off x="7107859" y="2036590"/>
            <a:ext cx="614825" cy="614825"/>
            <a:chOff x="7107859" y="2036590"/>
            <a:chExt cx="614825" cy="614825"/>
          </a:xfrm>
        </p:grpSpPr>
        <p:sp>
          <p:nvSpPr>
            <p:cNvPr id="4" name="标题 1"/>
            <p:cNvSpPr txBox="1"/>
            <p:nvPr/>
          </p:nvSpPr>
          <p:spPr>
            <a:xfrm rot="0" flipH="0" flipV="0">
              <a:off x="7107859" y="2036590"/>
              <a:ext cx="614825" cy="614825"/>
            </a:xfrm>
            <a:prstGeom prst="ellipse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标题 1"/>
            <p:cNvSpPr txBox="1"/>
            <p:nvPr/>
          </p:nvSpPr>
          <p:spPr>
            <a:xfrm rot="0" flipH="0" flipV="0">
              <a:off x="7294264" y="2188654"/>
              <a:ext cx="242014" cy="310697"/>
            </a:xfrm>
            <a:custGeom>
              <a:avLst/>
              <a:gdLst>
                <a:gd name="connsiteX0" fmla="*/ 281697 w 473423"/>
                <a:gd name="connsiteY0" fmla="*/ 495228 h 607780"/>
                <a:gd name="connsiteX1" fmla="*/ 394602 w 473423"/>
                <a:gd name="connsiteY1" fmla="*/ 495228 h 607780"/>
                <a:gd name="connsiteX2" fmla="*/ 394602 w 473423"/>
                <a:gd name="connsiteY2" fmla="*/ 517738 h 607780"/>
                <a:gd name="connsiteX3" fmla="*/ 281697 w 473423"/>
                <a:gd name="connsiteY3" fmla="*/ 517738 h 607780"/>
                <a:gd name="connsiteX4" fmla="*/ 281697 w 473423"/>
                <a:gd name="connsiteY4" fmla="*/ 450278 h 607780"/>
                <a:gd name="connsiteX5" fmla="*/ 417112 w 473423"/>
                <a:gd name="connsiteY5" fmla="*/ 450278 h 607780"/>
                <a:gd name="connsiteX6" fmla="*/ 417112 w 473423"/>
                <a:gd name="connsiteY6" fmla="*/ 472788 h 607780"/>
                <a:gd name="connsiteX7" fmla="*/ 281697 w 473423"/>
                <a:gd name="connsiteY7" fmla="*/ 472788 h 607780"/>
                <a:gd name="connsiteX8" fmla="*/ 110813 w 473423"/>
                <a:gd name="connsiteY8" fmla="*/ 410759 h 607780"/>
                <a:gd name="connsiteX9" fmla="*/ 74755 w 473423"/>
                <a:gd name="connsiteY9" fmla="*/ 446773 h 607780"/>
                <a:gd name="connsiteX10" fmla="*/ 143389 w 473423"/>
                <a:gd name="connsiteY10" fmla="*/ 527803 h 607780"/>
                <a:gd name="connsiteX11" fmla="*/ 212022 w 473423"/>
                <a:gd name="connsiteY11" fmla="*/ 446773 h 607780"/>
                <a:gd name="connsiteX12" fmla="*/ 175964 w 473423"/>
                <a:gd name="connsiteY12" fmla="*/ 410759 h 607780"/>
                <a:gd name="connsiteX13" fmla="*/ 151174 w 473423"/>
                <a:gd name="connsiteY13" fmla="*/ 420581 h 607780"/>
                <a:gd name="connsiteX14" fmla="*/ 135603 w 473423"/>
                <a:gd name="connsiteY14" fmla="*/ 420581 h 607780"/>
                <a:gd name="connsiteX15" fmla="*/ 110813 w 473423"/>
                <a:gd name="connsiteY15" fmla="*/ 410759 h 607780"/>
                <a:gd name="connsiteX16" fmla="*/ 110813 w 473423"/>
                <a:gd name="connsiteY16" fmla="*/ 388251 h 607780"/>
                <a:gd name="connsiteX17" fmla="*/ 143389 w 473423"/>
                <a:gd name="connsiteY17" fmla="*/ 398073 h 607780"/>
                <a:gd name="connsiteX18" fmla="*/ 175964 w 473423"/>
                <a:gd name="connsiteY18" fmla="*/ 388251 h 607780"/>
                <a:gd name="connsiteX19" fmla="*/ 234559 w 473423"/>
                <a:gd name="connsiteY19" fmla="*/ 446773 h 607780"/>
                <a:gd name="connsiteX20" fmla="*/ 177398 w 473423"/>
                <a:gd name="connsiteY20" fmla="*/ 528621 h 607780"/>
                <a:gd name="connsiteX21" fmla="*/ 144003 w 473423"/>
                <a:gd name="connsiteY21" fmla="*/ 551539 h 607780"/>
                <a:gd name="connsiteX22" fmla="*/ 142979 w 473423"/>
                <a:gd name="connsiteY22" fmla="*/ 551539 h 607780"/>
                <a:gd name="connsiteX23" fmla="*/ 108559 w 473423"/>
                <a:gd name="connsiteY23" fmla="*/ 528008 h 607780"/>
                <a:gd name="connsiteX24" fmla="*/ 52218 w 473423"/>
                <a:gd name="connsiteY24" fmla="*/ 446773 h 607780"/>
                <a:gd name="connsiteX25" fmla="*/ 110813 w 473423"/>
                <a:gd name="connsiteY25" fmla="*/ 388251 h 607780"/>
                <a:gd name="connsiteX26" fmla="*/ 259143 w 473423"/>
                <a:gd name="connsiteY26" fmla="*/ 22503 h 607780"/>
                <a:gd name="connsiteX27" fmla="*/ 259143 w 473423"/>
                <a:gd name="connsiteY27" fmla="*/ 180431 h 607780"/>
                <a:gd name="connsiteX28" fmla="*/ 303392 w 473423"/>
                <a:gd name="connsiteY28" fmla="*/ 148518 h 607780"/>
                <a:gd name="connsiteX29" fmla="*/ 309948 w 473423"/>
                <a:gd name="connsiteY29" fmla="*/ 146268 h 607780"/>
                <a:gd name="connsiteX30" fmla="*/ 316503 w 473423"/>
                <a:gd name="connsiteY30" fmla="*/ 148518 h 607780"/>
                <a:gd name="connsiteX31" fmla="*/ 360752 w 473423"/>
                <a:gd name="connsiteY31" fmla="*/ 180431 h 607780"/>
                <a:gd name="connsiteX32" fmla="*/ 360752 w 473423"/>
                <a:gd name="connsiteY32" fmla="*/ 22503 h 607780"/>
                <a:gd name="connsiteX33" fmla="*/ 56335 w 473423"/>
                <a:gd name="connsiteY33" fmla="*/ 22503 h 607780"/>
                <a:gd name="connsiteX34" fmla="*/ 22534 w 473423"/>
                <a:gd name="connsiteY34" fmla="*/ 56257 h 607780"/>
                <a:gd name="connsiteX35" fmla="*/ 22534 w 473423"/>
                <a:gd name="connsiteY35" fmla="*/ 551523 h 607780"/>
                <a:gd name="connsiteX36" fmla="*/ 56335 w 473423"/>
                <a:gd name="connsiteY36" fmla="*/ 585277 h 607780"/>
                <a:gd name="connsiteX37" fmla="*/ 417088 w 473423"/>
                <a:gd name="connsiteY37" fmla="*/ 585277 h 607780"/>
                <a:gd name="connsiteX38" fmla="*/ 450889 w 473423"/>
                <a:gd name="connsiteY38" fmla="*/ 551523 h 607780"/>
                <a:gd name="connsiteX39" fmla="*/ 450889 w 473423"/>
                <a:gd name="connsiteY39" fmla="*/ 56257 h 607780"/>
                <a:gd name="connsiteX40" fmla="*/ 417088 w 473423"/>
                <a:gd name="connsiteY40" fmla="*/ 22503 h 607780"/>
                <a:gd name="connsiteX41" fmla="*/ 383286 w 473423"/>
                <a:gd name="connsiteY41" fmla="*/ 22503 h 607780"/>
                <a:gd name="connsiteX42" fmla="*/ 383286 w 473423"/>
                <a:gd name="connsiteY42" fmla="*/ 202525 h 607780"/>
                <a:gd name="connsiteX43" fmla="*/ 377141 w 473423"/>
                <a:gd name="connsiteY43" fmla="*/ 212549 h 607780"/>
                <a:gd name="connsiteX44" fmla="*/ 372019 w 473423"/>
                <a:gd name="connsiteY44" fmla="*/ 213777 h 607780"/>
                <a:gd name="connsiteX45" fmla="*/ 365259 w 473423"/>
                <a:gd name="connsiteY45" fmla="*/ 211731 h 607780"/>
                <a:gd name="connsiteX46" fmla="*/ 309948 w 473423"/>
                <a:gd name="connsiteY46" fmla="*/ 171430 h 607780"/>
                <a:gd name="connsiteX47" fmla="*/ 254636 w 473423"/>
                <a:gd name="connsiteY47" fmla="*/ 211731 h 607780"/>
                <a:gd name="connsiteX48" fmla="*/ 242755 w 473423"/>
                <a:gd name="connsiteY48" fmla="*/ 212549 h 607780"/>
                <a:gd name="connsiteX49" fmla="*/ 236609 w 473423"/>
                <a:gd name="connsiteY49" fmla="*/ 202525 h 607780"/>
                <a:gd name="connsiteX50" fmla="*/ 236609 w 473423"/>
                <a:gd name="connsiteY50" fmla="*/ 22503 h 607780"/>
                <a:gd name="connsiteX51" fmla="*/ 56335 w 473423"/>
                <a:gd name="connsiteY51" fmla="*/ 0 h 607780"/>
                <a:gd name="connsiteX52" fmla="*/ 247876 w 473423"/>
                <a:gd name="connsiteY52" fmla="*/ 0 h 607780"/>
                <a:gd name="connsiteX53" fmla="*/ 372019 w 473423"/>
                <a:gd name="connsiteY53" fmla="*/ 0 h 607780"/>
                <a:gd name="connsiteX54" fmla="*/ 417088 w 473423"/>
                <a:gd name="connsiteY54" fmla="*/ 0 h 607780"/>
                <a:gd name="connsiteX55" fmla="*/ 473423 w 473423"/>
                <a:gd name="connsiteY55" fmla="*/ 56257 h 607780"/>
                <a:gd name="connsiteX56" fmla="*/ 473423 w 473423"/>
                <a:gd name="connsiteY56" fmla="*/ 551523 h 607780"/>
                <a:gd name="connsiteX57" fmla="*/ 417088 w 473423"/>
                <a:gd name="connsiteY57" fmla="*/ 607780 h 607780"/>
                <a:gd name="connsiteX58" fmla="*/ 56335 w 473423"/>
                <a:gd name="connsiteY58" fmla="*/ 607780 h 607780"/>
                <a:gd name="connsiteX59" fmla="*/ 0 w 473423"/>
                <a:gd name="connsiteY59" fmla="*/ 551523 h 607780"/>
                <a:gd name="connsiteX60" fmla="*/ 0 w 473423"/>
                <a:gd name="connsiteY60" fmla="*/ 56257 h 607780"/>
                <a:gd name="connsiteX61" fmla="*/ 56335 w 473423"/>
                <a:gd name="connsiteY61" fmla="*/ 0 h 607780"/>
              </a:gdLst>
              <a:rect l="l" t="t" r="r" b="b"/>
              <a:pathLst>
                <a:path w="473423" h="607780">
                  <a:moveTo>
                    <a:pt x="281697" y="495228"/>
                  </a:moveTo>
                  <a:lnTo>
                    <a:pt x="394602" y="495228"/>
                  </a:lnTo>
                  <a:lnTo>
                    <a:pt x="394602" y="517738"/>
                  </a:lnTo>
                  <a:lnTo>
                    <a:pt x="281697" y="517738"/>
                  </a:lnTo>
                  <a:close/>
                  <a:moveTo>
                    <a:pt x="281697" y="450278"/>
                  </a:moveTo>
                  <a:lnTo>
                    <a:pt x="417112" y="450278"/>
                  </a:lnTo>
                  <a:lnTo>
                    <a:pt x="417112" y="472788"/>
                  </a:lnTo>
                  <a:lnTo>
                    <a:pt x="281697" y="472788"/>
                  </a:lnTo>
                  <a:close/>
                  <a:moveTo>
                    <a:pt x="110813" y="410759"/>
                  </a:moveTo>
                  <a:cubicBezTo>
                    <a:pt x="94218" y="410759"/>
                    <a:pt x="74755" y="420172"/>
                    <a:pt x="74755" y="446773"/>
                  </a:cubicBezTo>
                  <a:cubicBezTo>
                    <a:pt x="74755" y="466416"/>
                    <a:pt x="126384" y="516344"/>
                    <a:pt x="143389" y="527803"/>
                  </a:cubicBezTo>
                  <a:cubicBezTo>
                    <a:pt x="160393" y="516344"/>
                    <a:pt x="212022" y="466621"/>
                    <a:pt x="212022" y="446773"/>
                  </a:cubicBezTo>
                  <a:cubicBezTo>
                    <a:pt x="212022" y="420172"/>
                    <a:pt x="192559" y="410759"/>
                    <a:pt x="175964" y="410759"/>
                  </a:cubicBezTo>
                  <a:cubicBezTo>
                    <a:pt x="166745" y="410759"/>
                    <a:pt x="157935" y="414238"/>
                    <a:pt x="151174" y="420581"/>
                  </a:cubicBezTo>
                  <a:cubicBezTo>
                    <a:pt x="146871" y="424674"/>
                    <a:pt x="140110" y="424674"/>
                    <a:pt x="135603" y="420581"/>
                  </a:cubicBezTo>
                  <a:cubicBezTo>
                    <a:pt x="129047" y="414238"/>
                    <a:pt x="120237" y="410759"/>
                    <a:pt x="110813" y="410759"/>
                  </a:cubicBezTo>
                  <a:close/>
                  <a:moveTo>
                    <a:pt x="110813" y="388251"/>
                  </a:moveTo>
                  <a:cubicBezTo>
                    <a:pt x="122696" y="388251"/>
                    <a:pt x="133964" y="391730"/>
                    <a:pt x="143389" y="398073"/>
                  </a:cubicBezTo>
                  <a:cubicBezTo>
                    <a:pt x="153018" y="391730"/>
                    <a:pt x="164286" y="388251"/>
                    <a:pt x="175964" y="388251"/>
                  </a:cubicBezTo>
                  <a:cubicBezTo>
                    <a:pt x="210383" y="388251"/>
                    <a:pt x="234559" y="412396"/>
                    <a:pt x="234559" y="446773"/>
                  </a:cubicBezTo>
                  <a:cubicBezTo>
                    <a:pt x="234559" y="473987"/>
                    <a:pt x="194608" y="513070"/>
                    <a:pt x="177398" y="528621"/>
                  </a:cubicBezTo>
                  <a:cubicBezTo>
                    <a:pt x="154657" y="549288"/>
                    <a:pt x="147896" y="551539"/>
                    <a:pt x="144003" y="551539"/>
                  </a:cubicBezTo>
                  <a:cubicBezTo>
                    <a:pt x="143593" y="551539"/>
                    <a:pt x="143184" y="551539"/>
                    <a:pt x="142979" y="551539"/>
                  </a:cubicBezTo>
                  <a:cubicBezTo>
                    <a:pt x="139086" y="551539"/>
                    <a:pt x="131915" y="549288"/>
                    <a:pt x="108559" y="528008"/>
                  </a:cubicBezTo>
                  <a:cubicBezTo>
                    <a:pt x="91554" y="512661"/>
                    <a:pt x="52218" y="473783"/>
                    <a:pt x="52218" y="446773"/>
                  </a:cubicBezTo>
                  <a:cubicBezTo>
                    <a:pt x="52218" y="412396"/>
                    <a:pt x="76394" y="388251"/>
                    <a:pt x="110813" y="388251"/>
                  </a:cubicBezTo>
                  <a:close/>
                  <a:moveTo>
                    <a:pt x="259143" y="22503"/>
                  </a:moveTo>
                  <a:lnTo>
                    <a:pt x="259143" y="180431"/>
                  </a:lnTo>
                  <a:lnTo>
                    <a:pt x="303392" y="148518"/>
                  </a:lnTo>
                  <a:cubicBezTo>
                    <a:pt x="305236" y="147086"/>
                    <a:pt x="307694" y="146268"/>
                    <a:pt x="309948" y="146268"/>
                  </a:cubicBezTo>
                  <a:cubicBezTo>
                    <a:pt x="312201" y="146268"/>
                    <a:pt x="314659" y="147086"/>
                    <a:pt x="316503" y="148518"/>
                  </a:cubicBezTo>
                  <a:lnTo>
                    <a:pt x="360752" y="180431"/>
                  </a:lnTo>
                  <a:lnTo>
                    <a:pt x="360752" y="22503"/>
                  </a:lnTo>
                  <a:close/>
                  <a:moveTo>
                    <a:pt x="56335" y="22503"/>
                  </a:moveTo>
                  <a:cubicBezTo>
                    <a:pt x="37694" y="22503"/>
                    <a:pt x="22534" y="37641"/>
                    <a:pt x="22534" y="56257"/>
                  </a:cubicBezTo>
                  <a:lnTo>
                    <a:pt x="22534" y="551523"/>
                  </a:lnTo>
                  <a:cubicBezTo>
                    <a:pt x="22534" y="570139"/>
                    <a:pt x="37694" y="585277"/>
                    <a:pt x="56335" y="585277"/>
                  </a:cubicBezTo>
                  <a:lnTo>
                    <a:pt x="417088" y="585277"/>
                  </a:lnTo>
                  <a:cubicBezTo>
                    <a:pt x="435729" y="585277"/>
                    <a:pt x="450889" y="570139"/>
                    <a:pt x="450889" y="551523"/>
                  </a:cubicBezTo>
                  <a:lnTo>
                    <a:pt x="450889" y="56257"/>
                  </a:lnTo>
                  <a:cubicBezTo>
                    <a:pt x="450889" y="37641"/>
                    <a:pt x="435729" y="22503"/>
                    <a:pt x="417088" y="22503"/>
                  </a:cubicBezTo>
                  <a:lnTo>
                    <a:pt x="383286" y="22503"/>
                  </a:lnTo>
                  <a:lnTo>
                    <a:pt x="383286" y="202525"/>
                  </a:lnTo>
                  <a:cubicBezTo>
                    <a:pt x="383286" y="206821"/>
                    <a:pt x="380828" y="210708"/>
                    <a:pt x="377141" y="212549"/>
                  </a:cubicBezTo>
                  <a:cubicBezTo>
                    <a:pt x="375502" y="213367"/>
                    <a:pt x="373658" y="213777"/>
                    <a:pt x="372019" y="213777"/>
                  </a:cubicBezTo>
                  <a:cubicBezTo>
                    <a:pt x="369561" y="213777"/>
                    <a:pt x="367307" y="213163"/>
                    <a:pt x="365259" y="211731"/>
                  </a:cubicBezTo>
                  <a:lnTo>
                    <a:pt x="309948" y="171430"/>
                  </a:lnTo>
                  <a:lnTo>
                    <a:pt x="254636" y="211731"/>
                  </a:lnTo>
                  <a:cubicBezTo>
                    <a:pt x="251154" y="214186"/>
                    <a:pt x="246647" y="214595"/>
                    <a:pt x="242755" y="212549"/>
                  </a:cubicBezTo>
                  <a:cubicBezTo>
                    <a:pt x="239067" y="210708"/>
                    <a:pt x="236609" y="206821"/>
                    <a:pt x="236609" y="202525"/>
                  </a:cubicBezTo>
                  <a:lnTo>
                    <a:pt x="236609" y="22503"/>
                  </a:lnTo>
                  <a:close/>
                  <a:moveTo>
                    <a:pt x="56335" y="0"/>
                  </a:moveTo>
                  <a:lnTo>
                    <a:pt x="247876" y="0"/>
                  </a:lnTo>
                  <a:lnTo>
                    <a:pt x="372019" y="0"/>
                  </a:lnTo>
                  <a:lnTo>
                    <a:pt x="417088" y="0"/>
                  </a:lnTo>
                  <a:cubicBezTo>
                    <a:pt x="448021" y="0"/>
                    <a:pt x="473423" y="25162"/>
                    <a:pt x="473423" y="56257"/>
                  </a:cubicBezTo>
                  <a:lnTo>
                    <a:pt x="473423" y="551523"/>
                  </a:lnTo>
                  <a:cubicBezTo>
                    <a:pt x="473423" y="582618"/>
                    <a:pt x="448021" y="607780"/>
                    <a:pt x="417088" y="607780"/>
                  </a:cubicBezTo>
                  <a:lnTo>
                    <a:pt x="56335" y="607780"/>
                  </a:lnTo>
                  <a:cubicBezTo>
                    <a:pt x="25402" y="607780"/>
                    <a:pt x="0" y="582618"/>
                    <a:pt x="0" y="551523"/>
                  </a:cubicBezTo>
                  <a:lnTo>
                    <a:pt x="0" y="56257"/>
                  </a:lnTo>
                  <a:cubicBezTo>
                    <a:pt x="0" y="25162"/>
                    <a:pt x="25402" y="0"/>
                    <a:pt x="56335" y="0"/>
                  </a:cubicBezTo>
                  <a:close/>
                </a:path>
              </a:pathLst>
            </a:custGeom>
            <a:solidFill>
              <a:schemeClr val="bg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6" name=""/>
          <p:cNvGrpSpPr/>
          <p:nvPr/>
        </p:nvGrpSpPr>
        <p:grpSpPr>
          <a:xfrm>
            <a:off x="7107859" y="3460419"/>
            <a:ext cx="614825" cy="614825"/>
            <a:chOff x="7107859" y="3460419"/>
            <a:chExt cx="614825" cy="614825"/>
          </a:xfrm>
        </p:grpSpPr>
        <p:sp>
          <p:nvSpPr>
            <p:cNvPr id="7" name="标题 1"/>
            <p:cNvSpPr txBox="1"/>
            <p:nvPr/>
          </p:nvSpPr>
          <p:spPr>
            <a:xfrm rot="0" flipH="0" flipV="0">
              <a:off x="7107859" y="3460419"/>
              <a:ext cx="614825" cy="614825"/>
            </a:xfrm>
            <a:prstGeom prst="ellipse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标题 1"/>
            <p:cNvSpPr txBox="1"/>
            <p:nvPr/>
          </p:nvSpPr>
          <p:spPr>
            <a:xfrm rot="0" flipH="0" flipV="0">
              <a:off x="7259923" y="3613528"/>
              <a:ext cx="310697" cy="308608"/>
            </a:xfrm>
            <a:custGeom>
              <a:avLst/>
              <a:gdLst>
                <a:gd name="connsiteX0" fmla="*/ 243617 w 608485"/>
                <a:gd name="connsiteY0" fmla="*/ 410283 h 604393"/>
                <a:gd name="connsiteX1" fmla="*/ 46885 w 608485"/>
                <a:gd name="connsiteY1" fmla="*/ 579086 h 604393"/>
                <a:gd name="connsiteX2" fmla="*/ 561600 w 608485"/>
                <a:gd name="connsiteY2" fmla="*/ 579086 h 604393"/>
                <a:gd name="connsiteX3" fmla="*/ 364868 w 608485"/>
                <a:gd name="connsiteY3" fmla="*/ 410283 h 604393"/>
                <a:gd name="connsiteX4" fmla="*/ 304242 w 608485"/>
                <a:gd name="connsiteY4" fmla="*/ 448475 h 604393"/>
                <a:gd name="connsiteX5" fmla="*/ 583139 w 608485"/>
                <a:gd name="connsiteY5" fmla="*/ 272904 h 604393"/>
                <a:gd name="connsiteX6" fmla="*/ 387243 w 608485"/>
                <a:gd name="connsiteY6" fmla="*/ 396193 h 604393"/>
                <a:gd name="connsiteX7" fmla="*/ 583139 w 608485"/>
                <a:gd name="connsiteY7" fmla="*/ 564162 h 604393"/>
                <a:gd name="connsiteX8" fmla="*/ 25346 w 608485"/>
                <a:gd name="connsiteY8" fmla="*/ 272904 h 604393"/>
                <a:gd name="connsiteX9" fmla="*/ 25346 w 608485"/>
                <a:gd name="connsiteY9" fmla="*/ 564162 h 604393"/>
                <a:gd name="connsiteX10" fmla="*/ 221149 w 608485"/>
                <a:gd name="connsiteY10" fmla="*/ 396193 h 604393"/>
                <a:gd name="connsiteX11" fmla="*/ 190126 w 608485"/>
                <a:gd name="connsiteY11" fmla="*/ 231002 h 604393"/>
                <a:gd name="connsiteX12" fmla="*/ 190126 w 608485"/>
                <a:gd name="connsiteY12" fmla="*/ 288006 h 604393"/>
                <a:gd name="connsiteX13" fmla="*/ 215483 w 608485"/>
                <a:gd name="connsiteY13" fmla="*/ 288006 h 604393"/>
                <a:gd name="connsiteX14" fmla="*/ 215483 w 608485"/>
                <a:gd name="connsiteY14" fmla="*/ 231002 h 604393"/>
                <a:gd name="connsiteX15" fmla="*/ 164770 w 608485"/>
                <a:gd name="connsiteY15" fmla="*/ 205698 h 604393"/>
                <a:gd name="connsiteX16" fmla="*/ 240839 w 608485"/>
                <a:gd name="connsiteY16" fmla="*/ 205698 h 604393"/>
                <a:gd name="connsiteX17" fmla="*/ 240839 w 608485"/>
                <a:gd name="connsiteY17" fmla="*/ 313310 h 604393"/>
                <a:gd name="connsiteX18" fmla="*/ 164770 w 608485"/>
                <a:gd name="connsiteY18" fmla="*/ 313310 h 604393"/>
                <a:gd name="connsiteX19" fmla="*/ 519728 w 608485"/>
                <a:gd name="connsiteY19" fmla="*/ 203658 h 604393"/>
                <a:gd name="connsiteX20" fmla="*/ 519728 w 608485"/>
                <a:gd name="connsiteY20" fmla="*/ 282915 h 604393"/>
                <a:gd name="connsiteX21" fmla="*/ 574226 w 608485"/>
                <a:gd name="connsiteY21" fmla="*/ 248617 h 604393"/>
                <a:gd name="connsiteX22" fmla="*/ 88757 w 608485"/>
                <a:gd name="connsiteY22" fmla="*/ 203658 h 604393"/>
                <a:gd name="connsiteX23" fmla="*/ 34259 w 608485"/>
                <a:gd name="connsiteY23" fmla="*/ 248617 h 604393"/>
                <a:gd name="connsiteX24" fmla="*/ 88757 w 608485"/>
                <a:gd name="connsiteY24" fmla="*/ 282915 h 604393"/>
                <a:gd name="connsiteX25" fmla="*/ 291528 w 608485"/>
                <a:gd name="connsiteY25" fmla="*/ 184007 h 604393"/>
                <a:gd name="connsiteX26" fmla="*/ 291528 w 608485"/>
                <a:gd name="connsiteY26" fmla="*/ 288006 h 604393"/>
                <a:gd name="connsiteX27" fmla="*/ 316885 w 608485"/>
                <a:gd name="connsiteY27" fmla="*/ 288006 h 604393"/>
                <a:gd name="connsiteX28" fmla="*/ 316885 w 608485"/>
                <a:gd name="connsiteY28" fmla="*/ 184007 h 604393"/>
                <a:gd name="connsiteX29" fmla="*/ 266172 w 608485"/>
                <a:gd name="connsiteY29" fmla="*/ 158702 h 604393"/>
                <a:gd name="connsiteX30" fmla="*/ 342241 w 608485"/>
                <a:gd name="connsiteY30" fmla="*/ 158702 h 604393"/>
                <a:gd name="connsiteX31" fmla="*/ 342241 w 608485"/>
                <a:gd name="connsiteY31" fmla="*/ 313311 h 604393"/>
                <a:gd name="connsiteX32" fmla="*/ 266172 w 608485"/>
                <a:gd name="connsiteY32" fmla="*/ 313311 h 604393"/>
                <a:gd name="connsiteX33" fmla="*/ 393017 w 608485"/>
                <a:gd name="connsiteY33" fmla="*/ 148793 h 604393"/>
                <a:gd name="connsiteX34" fmla="*/ 393017 w 608485"/>
                <a:gd name="connsiteY34" fmla="*/ 288008 h 604393"/>
                <a:gd name="connsiteX35" fmla="*/ 418366 w 608485"/>
                <a:gd name="connsiteY35" fmla="*/ 288008 h 604393"/>
                <a:gd name="connsiteX36" fmla="*/ 418366 w 608485"/>
                <a:gd name="connsiteY36" fmla="*/ 148793 h 604393"/>
                <a:gd name="connsiteX37" fmla="*/ 367575 w 608485"/>
                <a:gd name="connsiteY37" fmla="*/ 123490 h 604393"/>
                <a:gd name="connsiteX38" fmla="*/ 443715 w 608485"/>
                <a:gd name="connsiteY38" fmla="*/ 123490 h 604393"/>
                <a:gd name="connsiteX39" fmla="*/ 443715 w 608485"/>
                <a:gd name="connsiteY39" fmla="*/ 313311 h 604393"/>
                <a:gd name="connsiteX40" fmla="*/ 367575 w 608485"/>
                <a:gd name="connsiteY40" fmla="*/ 313311 h 604393"/>
                <a:gd name="connsiteX41" fmla="*/ 114103 w 608485"/>
                <a:gd name="connsiteY41" fmla="*/ 98167 h 604393"/>
                <a:gd name="connsiteX42" fmla="*/ 114103 w 608485"/>
                <a:gd name="connsiteY42" fmla="*/ 298859 h 604393"/>
                <a:gd name="connsiteX43" fmla="*/ 304242 w 608485"/>
                <a:gd name="connsiteY43" fmla="*/ 418533 h 604393"/>
                <a:gd name="connsiteX44" fmla="*/ 494382 w 608485"/>
                <a:gd name="connsiteY44" fmla="*/ 298859 h 604393"/>
                <a:gd name="connsiteX45" fmla="*/ 494382 w 608485"/>
                <a:gd name="connsiteY45" fmla="*/ 98167 h 604393"/>
                <a:gd name="connsiteX46" fmla="*/ 304242 w 608485"/>
                <a:gd name="connsiteY46" fmla="*/ 31703 h 604393"/>
                <a:gd name="connsiteX47" fmla="*/ 249930 w 608485"/>
                <a:gd name="connsiteY47" fmla="*/ 72768 h 604393"/>
                <a:gd name="connsiteX48" fmla="*/ 358555 w 608485"/>
                <a:gd name="connsiteY48" fmla="*/ 72768 h 604393"/>
                <a:gd name="connsiteX49" fmla="*/ 304242 w 608485"/>
                <a:gd name="connsiteY49" fmla="*/ 0 h 604393"/>
                <a:gd name="connsiteX50" fmla="*/ 400519 w 608485"/>
                <a:gd name="connsiteY50" fmla="*/ 72768 h 604393"/>
                <a:gd name="connsiteX51" fmla="*/ 519728 w 608485"/>
                <a:gd name="connsiteY51" fmla="*/ 72768 h 604393"/>
                <a:gd name="connsiteX52" fmla="*/ 519728 w 608485"/>
                <a:gd name="connsiteY52" fmla="*/ 170843 h 604393"/>
                <a:gd name="connsiteX53" fmla="*/ 603843 w 608485"/>
                <a:gd name="connsiteY53" fmla="*/ 240274 h 604393"/>
                <a:gd name="connsiteX54" fmla="*/ 601243 w 608485"/>
                <a:gd name="connsiteY54" fmla="*/ 243426 h 604393"/>
                <a:gd name="connsiteX55" fmla="*/ 608485 w 608485"/>
                <a:gd name="connsiteY55" fmla="*/ 250656 h 604393"/>
                <a:gd name="connsiteX56" fmla="*/ 608485 w 608485"/>
                <a:gd name="connsiteY56" fmla="*/ 604393 h 604393"/>
                <a:gd name="connsiteX57" fmla="*/ 0 w 608485"/>
                <a:gd name="connsiteY57" fmla="*/ 604393 h 604393"/>
                <a:gd name="connsiteX58" fmla="*/ 0 w 608485"/>
                <a:gd name="connsiteY58" fmla="*/ 237957 h 604393"/>
                <a:gd name="connsiteX59" fmla="*/ 7799 w 608485"/>
                <a:gd name="connsiteY59" fmla="*/ 237586 h 604393"/>
                <a:gd name="connsiteX60" fmla="*/ 88757 w 608485"/>
                <a:gd name="connsiteY60" fmla="*/ 170843 h 604393"/>
                <a:gd name="connsiteX61" fmla="*/ 88757 w 608485"/>
                <a:gd name="connsiteY61" fmla="*/ 72768 h 604393"/>
                <a:gd name="connsiteX62" fmla="*/ 207873 w 608485"/>
                <a:gd name="connsiteY62" fmla="*/ 72768 h 604393"/>
              </a:gdLst>
              <a:rect l="l" t="t" r="r" b="b"/>
              <a:pathLst>
                <a:path w="608485" h="604393">
                  <a:moveTo>
                    <a:pt x="243617" y="410283"/>
                  </a:moveTo>
                  <a:lnTo>
                    <a:pt x="46885" y="579086"/>
                  </a:lnTo>
                  <a:lnTo>
                    <a:pt x="561600" y="579086"/>
                  </a:lnTo>
                  <a:lnTo>
                    <a:pt x="364868" y="410283"/>
                  </a:lnTo>
                  <a:lnTo>
                    <a:pt x="304242" y="448475"/>
                  </a:lnTo>
                  <a:close/>
                  <a:moveTo>
                    <a:pt x="583139" y="272904"/>
                  </a:moveTo>
                  <a:lnTo>
                    <a:pt x="387243" y="396193"/>
                  </a:lnTo>
                  <a:lnTo>
                    <a:pt x="583139" y="564162"/>
                  </a:lnTo>
                  <a:close/>
                  <a:moveTo>
                    <a:pt x="25346" y="272904"/>
                  </a:moveTo>
                  <a:lnTo>
                    <a:pt x="25346" y="564162"/>
                  </a:lnTo>
                  <a:lnTo>
                    <a:pt x="221149" y="396193"/>
                  </a:lnTo>
                  <a:close/>
                  <a:moveTo>
                    <a:pt x="190126" y="231002"/>
                  </a:moveTo>
                  <a:lnTo>
                    <a:pt x="190126" y="288006"/>
                  </a:lnTo>
                  <a:lnTo>
                    <a:pt x="215483" y="288006"/>
                  </a:lnTo>
                  <a:lnTo>
                    <a:pt x="215483" y="231002"/>
                  </a:lnTo>
                  <a:close/>
                  <a:moveTo>
                    <a:pt x="164770" y="205698"/>
                  </a:moveTo>
                  <a:lnTo>
                    <a:pt x="240839" y="205698"/>
                  </a:lnTo>
                  <a:lnTo>
                    <a:pt x="240839" y="313310"/>
                  </a:lnTo>
                  <a:lnTo>
                    <a:pt x="164770" y="313310"/>
                  </a:lnTo>
                  <a:close/>
                  <a:moveTo>
                    <a:pt x="519728" y="203658"/>
                  </a:moveTo>
                  <a:lnTo>
                    <a:pt x="519728" y="282915"/>
                  </a:lnTo>
                  <a:lnTo>
                    <a:pt x="574226" y="248617"/>
                  </a:lnTo>
                  <a:close/>
                  <a:moveTo>
                    <a:pt x="88757" y="203658"/>
                  </a:moveTo>
                  <a:lnTo>
                    <a:pt x="34259" y="248617"/>
                  </a:lnTo>
                  <a:lnTo>
                    <a:pt x="88757" y="282915"/>
                  </a:lnTo>
                  <a:close/>
                  <a:moveTo>
                    <a:pt x="291528" y="184007"/>
                  </a:moveTo>
                  <a:lnTo>
                    <a:pt x="291528" y="288006"/>
                  </a:lnTo>
                  <a:lnTo>
                    <a:pt x="316885" y="288006"/>
                  </a:lnTo>
                  <a:lnTo>
                    <a:pt x="316885" y="184007"/>
                  </a:lnTo>
                  <a:close/>
                  <a:moveTo>
                    <a:pt x="266172" y="158702"/>
                  </a:moveTo>
                  <a:lnTo>
                    <a:pt x="342241" y="158702"/>
                  </a:lnTo>
                  <a:lnTo>
                    <a:pt x="342241" y="313311"/>
                  </a:lnTo>
                  <a:lnTo>
                    <a:pt x="266172" y="313311"/>
                  </a:lnTo>
                  <a:close/>
                  <a:moveTo>
                    <a:pt x="393017" y="148793"/>
                  </a:moveTo>
                  <a:lnTo>
                    <a:pt x="393017" y="288008"/>
                  </a:lnTo>
                  <a:lnTo>
                    <a:pt x="418366" y="288008"/>
                  </a:lnTo>
                  <a:lnTo>
                    <a:pt x="418366" y="148793"/>
                  </a:lnTo>
                  <a:close/>
                  <a:moveTo>
                    <a:pt x="367575" y="123490"/>
                  </a:moveTo>
                  <a:lnTo>
                    <a:pt x="443715" y="123490"/>
                  </a:lnTo>
                  <a:lnTo>
                    <a:pt x="443715" y="313311"/>
                  </a:lnTo>
                  <a:lnTo>
                    <a:pt x="367575" y="313311"/>
                  </a:lnTo>
                  <a:close/>
                  <a:moveTo>
                    <a:pt x="114103" y="98167"/>
                  </a:moveTo>
                  <a:lnTo>
                    <a:pt x="114103" y="298859"/>
                  </a:lnTo>
                  <a:lnTo>
                    <a:pt x="304242" y="418533"/>
                  </a:lnTo>
                  <a:lnTo>
                    <a:pt x="494382" y="298859"/>
                  </a:lnTo>
                  <a:lnTo>
                    <a:pt x="494382" y="98167"/>
                  </a:lnTo>
                  <a:close/>
                  <a:moveTo>
                    <a:pt x="304242" y="31703"/>
                  </a:moveTo>
                  <a:lnTo>
                    <a:pt x="249930" y="72768"/>
                  </a:lnTo>
                  <a:lnTo>
                    <a:pt x="358555" y="72768"/>
                  </a:lnTo>
                  <a:close/>
                  <a:moveTo>
                    <a:pt x="304242" y="0"/>
                  </a:moveTo>
                  <a:lnTo>
                    <a:pt x="400519" y="72768"/>
                  </a:lnTo>
                  <a:lnTo>
                    <a:pt x="519728" y="72768"/>
                  </a:lnTo>
                  <a:lnTo>
                    <a:pt x="519728" y="170843"/>
                  </a:lnTo>
                  <a:lnTo>
                    <a:pt x="603843" y="240274"/>
                  </a:lnTo>
                  <a:lnTo>
                    <a:pt x="601243" y="243426"/>
                  </a:lnTo>
                  <a:lnTo>
                    <a:pt x="608485" y="250656"/>
                  </a:lnTo>
                  <a:lnTo>
                    <a:pt x="608485" y="604393"/>
                  </a:lnTo>
                  <a:lnTo>
                    <a:pt x="0" y="604393"/>
                  </a:lnTo>
                  <a:lnTo>
                    <a:pt x="0" y="237957"/>
                  </a:lnTo>
                  <a:lnTo>
                    <a:pt x="7799" y="237586"/>
                  </a:lnTo>
                  <a:lnTo>
                    <a:pt x="88757" y="170843"/>
                  </a:lnTo>
                  <a:lnTo>
                    <a:pt x="88757" y="72768"/>
                  </a:lnTo>
                  <a:lnTo>
                    <a:pt x="207873" y="72768"/>
                  </a:lnTo>
                  <a:close/>
                </a:path>
              </a:pathLst>
            </a:custGeom>
            <a:solidFill>
              <a:schemeClr val="bg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9" name=""/>
          <p:cNvGrpSpPr/>
          <p:nvPr/>
        </p:nvGrpSpPr>
        <p:grpSpPr>
          <a:xfrm>
            <a:off x="7107859" y="4884248"/>
            <a:ext cx="614825" cy="614825"/>
            <a:chOff x="7107859" y="4884248"/>
            <a:chExt cx="614825" cy="614825"/>
          </a:xfrm>
        </p:grpSpPr>
        <p:sp>
          <p:nvSpPr>
            <p:cNvPr id="10" name="标题 1"/>
            <p:cNvSpPr txBox="1"/>
            <p:nvPr/>
          </p:nvSpPr>
          <p:spPr>
            <a:xfrm rot="0" flipH="0" flipV="0">
              <a:off x="7107859" y="4884248"/>
              <a:ext cx="614825" cy="614825"/>
            </a:xfrm>
            <a:prstGeom prst="ellipse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标题 1"/>
            <p:cNvSpPr txBox="1"/>
            <p:nvPr/>
          </p:nvSpPr>
          <p:spPr>
            <a:xfrm rot="0" flipH="0" flipV="0">
              <a:off x="7259923" y="5062487"/>
              <a:ext cx="310697" cy="258346"/>
            </a:xfrm>
            <a:custGeom>
              <a:avLst/>
              <a:gdLst>
                <a:gd name="connsiteX0" fmla="*/ 429142 w 608536"/>
                <a:gd name="connsiteY0" fmla="*/ 368388 h 506001"/>
                <a:gd name="connsiteX1" fmla="*/ 419096 w 608536"/>
                <a:gd name="connsiteY1" fmla="*/ 378422 h 506001"/>
                <a:gd name="connsiteX2" fmla="*/ 419096 w 608536"/>
                <a:gd name="connsiteY2" fmla="*/ 389890 h 506001"/>
                <a:gd name="connsiteX3" fmla="*/ 429142 w 608536"/>
                <a:gd name="connsiteY3" fmla="*/ 399924 h 506001"/>
                <a:gd name="connsiteX4" fmla="*/ 545389 w 608536"/>
                <a:gd name="connsiteY4" fmla="*/ 399924 h 506001"/>
                <a:gd name="connsiteX5" fmla="*/ 555435 w 608536"/>
                <a:gd name="connsiteY5" fmla="*/ 389890 h 506001"/>
                <a:gd name="connsiteX6" fmla="*/ 555435 w 608536"/>
                <a:gd name="connsiteY6" fmla="*/ 378422 h 506001"/>
                <a:gd name="connsiteX7" fmla="*/ 545389 w 608536"/>
                <a:gd name="connsiteY7" fmla="*/ 368388 h 506001"/>
                <a:gd name="connsiteX8" fmla="*/ 318637 w 608536"/>
                <a:gd name="connsiteY8" fmla="*/ 278174 h 506001"/>
                <a:gd name="connsiteX9" fmla="*/ 370364 w 608536"/>
                <a:gd name="connsiteY9" fmla="*/ 278174 h 506001"/>
                <a:gd name="connsiteX10" fmla="*/ 343064 w 608536"/>
                <a:gd name="connsiteY10" fmla="*/ 323923 h 506001"/>
                <a:gd name="connsiteX11" fmla="*/ 330132 w 608536"/>
                <a:gd name="connsiteY11" fmla="*/ 323923 h 506001"/>
                <a:gd name="connsiteX12" fmla="*/ 330132 w 608536"/>
                <a:gd name="connsiteY12" fmla="*/ 315345 h 506001"/>
                <a:gd name="connsiteX13" fmla="*/ 318637 w 608536"/>
                <a:gd name="connsiteY13" fmla="*/ 278174 h 506001"/>
                <a:gd name="connsiteX14" fmla="*/ 487983 w 608536"/>
                <a:gd name="connsiteY14" fmla="*/ 262311 h 506001"/>
                <a:gd name="connsiteX15" fmla="*/ 608536 w 608536"/>
                <a:gd name="connsiteY15" fmla="*/ 384156 h 506001"/>
                <a:gd name="connsiteX16" fmla="*/ 487983 w 608536"/>
                <a:gd name="connsiteY16" fmla="*/ 506001 h 506001"/>
                <a:gd name="connsiteX17" fmla="*/ 365995 w 608536"/>
                <a:gd name="connsiteY17" fmla="*/ 384156 h 506001"/>
                <a:gd name="connsiteX18" fmla="*/ 487983 w 608536"/>
                <a:gd name="connsiteY18" fmla="*/ 262311 h 506001"/>
                <a:gd name="connsiteX19" fmla="*/ 289997 w 608536"/>
                <a:gd name="connsiteY19" fmla="*/ 196561 h 506001"/>
                <a:gd name="connsiteX20" fmla="*/ 420662 w 608536"/>
                <a:gd name="connsiteY20" fmla="*/ 196561 h 506001"/>
                <a:gd name="connsiteX21" fmla="*/ 433585 w 608536"/>
                <a:gd name="connsiteY21" fmla="*/ 209428 h 506001"/>
                <a:gd name="connsiteX22" fmla="*/ 433585 w 608536"/>
                <a:gd name="connsiteY22" fmla="*/ 229443 h 506001"/>
                <a:gd name="connsiteX23" fmla="*/ 432149 w 608536"/>
                <a:gd name="connsiteY23" fmla="*/ 235162 h 506001"/>
                <a:gd name="connsiteX24" fmla="*/ 416354 w 608536"/>
                <a:gd name="connsiteY24" fmla="*/ 242310 h 506001"/>
                <a:gd name="connsiteX25" fmla="*/ 264151 w 608536"/>
                <a:gd name="connsiteY25" fmla="*/ 242310 h 506001"/>
                <a:gd name="connsiteX26" fmla="*/ 264151 w 608536"/>
                <a:gd name="connsiteY26" fmla="*/ 229443 h 506001"/>
                <a:gd name="connsiteX27" fmla="*/ 265587 w 608536"/>
                <a:gd name="connsiteY27" fmla="*/ 228013 h 506001"/>
                <a:gd name="connsiteX28" fmla="*/ 289997 w 608536"/>
                <a:gd name="connsiteY28" fmla="*/ 196561 h 506001"/>
                <a:gd name="connsiteX29" fmla="*/ 271278 w 608536"/>
                <a:gd name="connsiteY29" fmla="*/ 114718 h 506001"/>
                <a:gd name="connsiteX30" fmla="*/ 420658 w 608536"/>
                <a:gd name="connsiteY30" fmla="*/ 114718 h 506001"/>
                <a:gd name="connsiteX31" fmla="*/ 433585 w 608536"/>
                <a:gd name="connsiteY31" fmla="*/ 127600 h 506001"/>
                <a:gd name="connsiteX32" fmla="*/ 433585 w 608536"/>
                <a:gd name="connsiteY32" fmla="*/ 147638 h 506001"/>
                <a:gd name="connsiteX33" fmla="*/ 420658 w 608536"/>
                <a:gd name="connsiteY33" fmla="*/ 159088 h 506001"/>
                <a:gd name="connsiteX34" fmla="*/ 287078 w 608536"/>
                <a:gd name="connsiteY34" fmla="*/ 159088 h 506001"/>
                <a:gd name="connsiteX35" fmla="*/ 279896 w 608536"/>
                <a:gd name="connsiteY35" fmla="*/ 150500 h 506001"/>
                <a:gd name="connsiteX36" fmla="*/ 271278 w 608536"/>
                <a:gd name="connsiteY36" fmla="*/ 114718 h 506001"/>
                <a:gd name="connsiteX37" fmla="*/ 206650 w 608536"/>
                <a:gd name="connsiteY37" fmla="*/ 91728 h 506001"/>
                <a:gd name="connsiteX38" fmla="*/ 264047 w 608536"/>
                <a:gd name="connsiteY38" fmla="*/ 163409 h 506001"/>
                <a:gd name="connsiteX39" fmla="*/ 266916 w 608536"/>
                <a:gd name="connsiteY39" fmla="*/ 163409 h 506001"/>
                <a:gd name="connsiteX40" fmla="*/ 276961 w 608536"/>
                <a:gd name="connsiteY40" fmla="*/ 184914 h 506001"/>
                <a:gd name="connsiteX41" fmla="*/ 259742 w 608536"/>
                <a:gd name="connsiteY41" fmla="*/ 213586 h 506001"/>
                <a:gd name="connsiteX42" fmla="*/ 255437 w 608536"/>
                <a:gd name="connsiteY42" fmla="*/ 212152 h 506001"/>
                <a:gd name="connsiteX43" fmla="*/ 236783 w 608536"/>
                <a:gd name="connsiteY43" fmla="*/ 242258 h 506001"/>
                <a:gd name="connsiteX44" fmla="*/ 233913 w 608536"/>
                <a:gd name="connsiteY44" fmla="*/ 249427 h 506001"/>
                <a:gd name="connsiteX45" fmla="*/ 246827 w 608536"/>
                <a:gd name="connsiteY45" fmla="*/ 262329 h 506001"/>
                <a:gd name="connsiteX46" fmla="*/ 259742 w 608536"/>
                <a:gd name="connsiteY46" fmla="*/ 262329 h 506001"/>
                <a:gd name="connsiteX47" fmla="*/ 314269 w 608536"/>
                <a:gd name="connsiteY47" fmla="*/ 315373 h 506001"/>
                <a:gd name="connsiteX48" fmla="*/ 314269 w 608536"/>
                <a:gd name="connsiteY48" fmla="*/ 329710 h 506001"/>
                <a:gd name="connsiteX49" fmla="*/ 297050 w 608536"/>
                <a:gd name="connsiteY49" fmla="*/ 346913 h 506001"/>
                <a:gd name="connsiteX50" fmla="*/ 117684 w 608536"/>
                <a:gd name="connsiteY50" fmla="*/ 346913 h 506001"/>
                <a:gd name="connsiteX51" fmla="*/ 100465 w 608536"/>
                <a:gd name="connsiteY51" fmla="*/ 329710 h 506001"/>
                <a:gd name="connsiteX52" fmla="*/ 100465 w 608536"/>
                <a:gd name="connsiteY52" fmla="*/ 315373 h 506001"/>
                <a:gd name="connsiteX53" fmla="*/ 154992 w 608536"/>
                <a:gd name="connsiteY53" fmla="*/ 262329 h 506001"/>
                <a:gd name="connsiteX54" fmla="*/ 167907 w 608536"/>
                <a:gd name="connsiteY54" fmla="*/ 262329 h 506001"/>
                <a:gd name="connsiteX55" fmla="*/ 180821 w 608536"/>
                <a:gd name="connsiteY55" fmla="*/ 249427 h 506001"/>
                <a:gd name="connsiteX56" fmla="*/ 177951 w 608536"/>
                <a:gd name="connsiteY56" fmla="*/ 242258 h 506001"/>
                <a:gd name="connsiteX57" fmla="*/ 159297 w 608536"/>
                <a:gd name="connsiteY57" fmla="*/ 212152 h 506001"/>
                <a:gd name="connsiteX58" fmla="*/ 156427 w 608536"/>
                <a:gd name="connsiteY58" fmla="*/ 213586 h 506001"/>
                <a:gd name="connsiteX59" fmla="*/ 139208 w 608536"/>
                <a:gd name="connsiteY59" fmla="*/ 184914 h 506001"/>
                <a:gd name="connsiteX60" fmla="*/ 147818 w 608536"/>
                <a:gd name="connsiteY60" fmla="*/ 163409 h 506001"/>
                <a:gd name="connsiteX61" fmla="*/ 150687 w 608536"/>
                <a:gd name="connsiteY61" fmla="*/ 163409 h 506001"/>
                <a:gd name="connsiteX62" fmla="*/ 206650 w 608536"/>
                <a:gd name="connsiteY62" fmla="*/ 91728 h 506001"/>
                <a:gd name="connsiteX63" fmla="*/ 87567 w 608536"/>
                <a:gd name="connsiteY63" fmla="*/ 0 h 506001"/>
                <a:gd name="connsiteX64" fmla="*/ 469417 w 608536"/>
                <a:gd name="connsiteY64" fmla="*/ 0 h 506001"/>
                <a:gd name="connsiteX65" fmla="*/ 558419 w 608536"/>
                <a:gd name="connsiteY65" fmla="*/ 106077 h 506001"/>
                <a:gd name="connsiteX66" fmla="*/ 558419 w 608536"/>
                <a:gd name="connsiteY66" fmla="*/ 240823 h 506001"/>
                <a:gd name="connsiteX67" fmla="*/ 522531 w 608536"/>
                <a:gd name="connsiteY67" fmla="*/ 227921 h 506001"/>
                <a:gd name="connsiteX68" fmla="*/ 522531 w 608536"/>
                <a:gd name="connsiteY68" fmla="*/ 106077 h 506001"/>
                <a:gd name="connsiteX69" fmla="*/ 469417 w 608536"/>
                <a:gd name="connsiteY69" fmla="*/ 34403 h 506001"/>
                <a:gd name="connsiteX70" fmla="*/ 87567 w 608536"/>
                <a:gd name="connsiteY70" fmla="*/ 34403 h 506001"/>
                <a:gd name="connsiteX71" fmla="*/ 34453 w 608536"/>
                <a:gd name="connsiteY71" fmla="*/ 106077 h 506001"/>
                <a:gd name="connsiteX72" fmla="*/ 34453 w 608536"/>
                <a:gd name="connsiteY72" fmla="*/ 356933 h 506001"/>
                <a:gd name="connsiteX73" fmla="*/ 87567 w 608536"/>
                <a:gd name="connsiteY73" fmla="*/ 427173 h 506001"/>
                <a:gd name="connsiteX74" fmla="*/ 341655 w 608536"/>
                <a:gd name="connsiteY74" fmla="*/ 427173 h 506001"/>
                <a:gd name="connsiteX75" fmla="*/ 357446 w 608536"/>
                <a:gd name="connsiteY75" fmla="*/ 463010 h 506001"/>
                <a:gd name="connsiteX76" fmla="*/ 87567 w 608536"/>
                <a:gd name="connsiteY76" fmla="*/ 463010 h 506001"/>
                <a:gd name="connsiteX77" fmla="*/ 0 w 608536"/>
                <a:gd name="connsiteY77" fmla="*/ 356933 h 506001"/>
                <a:gd name="connsiteX78" fmla="*/ 0 w 608536"/>
                <a:gd name="connsiteY78" fmla="*/ 106077 h 506001"/>
                <a:gd name="connsiteX79" fmla="*/ 87567 w 608536"/>
                <a:gd name="connsiteY79" fmla="*/ 0 h 506001"/>
              </a:gdLst>
              <a:rect l="l" t="t" r="r" b="b"/>
              <a:pathLst>
                <a:path w="608536" h="506001">
                  <a:moveTo>
                    <a:pt x="429142" y="368388"/>
                  </a:moveTo>
                  <a:cubicBezTo>
                    <a:pt x="423401" y="368388"/>
                    <a:pt x="419096" y="372688"/>
                    <a:pt x="419096" y="378422"/>
                  </a:cubicBezTo>
                  <a:lnTo>
                    <a:pt x="419096" y="389890"/>
                  </a:lnTo>
                  <a:cubicBezTo>
                    <a:pt x="419096" y="395624"/>
                    <a:pt x="423401" y="399924"/>
                    <a:pt x="429142" y="399924"/>
                  </a:cubicBezTo>
                  <a:lnTo>
                    <a:pt x="545389" y="399924"/>
                  </a:lnTo>
                  <a:cubicBezTo>
                    <a:pt x="551130" y="399924"/>
                    <a:pt x="555435" y="395624"/>
                    <a:pt x="555435" y="389890"/>
                  </a:cubicBezTo>
                  <a:lnTo>
                    <a:pt x="555435" y="378422"/>
                  </a:lnTo>
                  <a:cubicBezTo>
                    <a:pt x="555435" y="372688"/>
                    <a:pt x="551130" y="368388"/>
                    <a:pt x="545389" y="368388"/>
                  </a:cubicBezTo>
                  <a:close/>
                  <a:moveTo>
                    <a:pt x="318637" y="278174"/>
                  </a:moveTo>
                  <a:lnTo>
                    <a:pt x="370364" y="278174"/>
                  </a:lnTo>
                  <a:cubicBezTo>
                    <a:pt x="358869" y="292471"/>
                    <a:pt x="350248" y="306767"/>
                    <a:pt x="343064" y="323923"/>
                  </a:cubicBezTo>
                  <a:lnTo>
                    <a:pt x="330132" y="323923"/>
                  </a:lnTo>
                  <a:lnTo>
                    <a:pt x="330132" y="315345"/>
                  </a:lnTo>
                  <a:cubicBezTo>
                    <a:pt x="330132" y="302478"/>
                    <a:pt x="325821" y="289611"/>
                    <a:pt x="318637" y="278174"/>
                  </a:cubicBezTo>
                  <a:close/>
                  <a:moveTo>
                    <a:pt x="487983" y="262311"/>
                  </a:moveTo>
                  <a:cubicBezTo>
                    <a:pt x="554000" y="262311"/>
                    <a:pt x="608536" y="316783"/>
                    <a:pt x="608536" y="384156"/>
                  </a:cubicBezTo>
                  <a:cubicBezTo>
                    <a:pt x="608536" y="451529"/>
                    <a:pt x="554000" y="506001"/>
                    <a:pt x="487983" y="506001"/>
                  </a:cubicBezTo>
                  <a:cubicBezTo>
                    <a:pt x="420531" y="506001"/>
                    <a:pt x="365995" y="451529"/>
                    <a:pt x="365995" y="384156"/>
                  </a:cubicBezTo>
                  <a:cubicBezTo>
                    <a:pt x="365995" y="316783"/>
                    <a:pt x="420531" y="262311"/>
                    <a:pt x="487983" y="262311"/>
                  </a:cubicBezTo>
                  <a:close/>
                  <a:moveTo>
                    <a:pt x="289997" y="196561"/>
                  </a:moveTo>
                  <a:lnTo>
                    <a:pt x="420662" y="196561"/>
                  </a:lnTo>
                  <a:cubicBezTo>
                    <a:pt x="427841" y="196561"/>
                    <a:pt x="433585" y="202280"/>
                    <a:pt x="433585" y="209428"/>
                  </a:cubicBezTo>
                  <a:lnTo>
                    <a:pt x="433585" y="229443"/>
                  </a:lnTo>
                  <a:cubicBezTo>
                    <a:pt x="433585" y="230873"/>
                    <a:pt x="433585" y="232302"/>
                    <a:pt x="432149" y="235162"/>
                  </a:cubicBezTo>
                  <a:cubicBezTo>
                    <a:pt x="426406" y="236591"/>
                    <a:pt x="422098" y="239451"/>
                    <a:pt x="416354" y="242310"/>
                  </a:cubicBezTo>
                  <a:lnTo>
                    <a:pt x="264151" y="242310"/>
                  </a:lnTo>
                  <a:lnTo>
                    <a:pt x="264151" y="229443"/>
                  </a:lnTo>
                  <a:cubicBezTo>
                    <a:pt x="265587" y="229443"/>
                    <a:pt x="265587" y="228013"/>
                    <a:pt x="265587" y="228013"/>
                  </a:cubicBezTo>
                  <a:cubicBezTo>
                    <a:pt x="278510" y="223724"/>
                    <a:pt x="287125" y="209428"/>
                    <a:pt x="289997" y="196561"/>
                  </a:cubicBezTo>
                  <a:close/>
                  <a:moveTo>
                    <a:pt x="271278" y="114718"/>
                  </a:moveTo>
                  <a:lnTo>
                    <a:pt x="420658" y="114718"/>
                  </a:lnTo>
                  <a:cubicBezTo>
                    <a:pt x="427840" y="114718"/>
                    <a:pt x="433585" y="120443"/>
                    <a:pt x="433585" y="127600"/>
                  </a:cubicBezTo>
                  <a:lnTo>
                    <a:pt x="433585" y="147638"/>
                  </a:lnTo>
                  <a:cubicBezTo>
                    <a:pt x="433585" y="153363"/>
                    <a:pt x="427840" y="159088"/>
                    <a:pt x="420658" y="159088"/>
                  </a:cubicBezTo>
                  <a:lnTo>
                    <a:pt x="287078" y="159088"/>
                  </a:lnTo>
                  <a:cubicBezTo>
                    <a:pt x="285641" y="156225"/>
                    <a:pt x="282769" y="151932"/>
                    <a:pt x="279896" y="150500"/>
                  </a:cubicBezTo>
                  <a:cubicBezTo>
                    <a:pt x="278460" y="136187"/>
                    <a:pt x="275587" y="124737"/>
                    <a:pt x="271278" y="114718"/>
                  </a:cubicBezTo>
                  <a:close/>
                  <a:moveTo>
                    <a:pt x="206650" y="91728"/>
                  </a:moveTo>
                  <a:cubicBezTo>
                    <a:pt x="255437" y="91728"/>
                    <a:pt x="264047" y="131869"/>
                    <a:pt x="264047" y="163409"/>
                  </a:cubicBezTo>
                  <a:cubicBezTo>
                    <a:pt x="265482" y="163409"/>
                    <a:pt x="266916" y="163409"/>
                    <a:pt x="266916" y="163409"/>
                  </a:cubicBezTo>
                  <a:cubicBezTo>
                    <a:pt x="275526" y="163409"/>
                    <a:pt x="276961" y="172011"/>
                    <a:pt x="276961" y="184914"/>
                  </a:cubicBezTo>
                  <a:cubicBezTo>
                    <a:pt x="276961" y="196383"/>
                    <a:pt x="266916" y="213586"/>
                    <a:pt x="259742" y="213586"/>
                  </a:cubicBezTo>
                  <a:cubicBezTo>
                    <a:pt x="258307" y="213586"/>
                    <a:pt x="256872" y="212152"/>
                    <a:pt x="255437" y="212152"/>
                  </a:cubicBezTo>
                  <a:cubicBezTo>
                    <a:pt x="251132" y="223621"/>
                    <a:pt x="243958" y="233657"/>
                    <a:pt x="236783" y="242258"/>
                  </a:cubicBezTo>
                  <a:cubicBezTo>
                    <a:pt x="233913" y="243692"/>
                    <a:pt x="233913" y="246559"/>
                    <a:pt x="233913" y="249427"/>
                  </a:cubicBezTo>
                  <a:cubicBezTo>
                    <a:pt x="233913" y="256595"/>
                    <a:pt x="239653" y="262329"/>
                    <a:pt x="246827" y="262329"/>
                  </a:cubicBezTo>
                  <a:lnTo>
                    <a:pt x="259742" y="262329"/>
                  </a:lnTo>
                  <a:cubicBezTo>
                    <a:pt x="289875" y="262329"/>
                    <a:pt x="314269" y="285267"/>
                    <a:pt x="314269" y="315373"/>
                  </a:cubicBezTo>
                  <a:lnTo>
                    <a:pt x="314269" y="329710"/>
                  </a:lnTo>
                  <a:cubicBezTo>
                    <a:pt x="314269" y="339745"/>
                    <a:pt x="305659" y="346913"/>
                    <a:pt x="297050" y="346913"/>
                  </a:cubicBezTo>
                  <a:lnTo>
                    <a:pt x="117684" y="346913"/>
                  </a:lnTo>
                  <a:cubicBezTo>
                    <a:pt x="107640" y="346913"/>
                    <a:pt x="100465" y="339745"/>
                    <a:pt x="100465" y="329710"/>
                  </a:cubicBezTo>
                  <a:lnTo>
                    <a:pt x="100465" y="315373"/>
                  </a:lnTo>
                  <a:cubicBezTo>
                    <a:pt x="100465" y="285267"/>
                    <a:pt x="124859" y="262329"/>
                    <a:pt x="154992" y="262329"/>
                  </a:cubicBezTo>
                  <a:lnTo>
                    <a:pt x="167907" y="262329"/>
                  </a:lnTo>
                  <a:cubicBezTo>
                    <a:pt x="175081" y="262329"/>
                    <a:pt x="180821" y="256595"/>
                    <a:pt x="180821" y="249427"/>
                  </a:cubicBezTo>
                  <a:cubicBezTo>
                    <a:pt x="180821" y="246559"/>
                    <a:pt x="180821" y="243692"/>
                    <a:pt x="177951" y="242258"/>
                  </a:cubicBezTo>
                  <a:cubicBezTo>
                    <a:pt x="170776" y="233657"/>
                    <a:pt x="163602" y="223621"/>
                    <a:pt x="159297" y="212152"/>
                  </a:cubicBezTo>
                  <a:cubicBezTo>
                    <a:pt x="157862" y="213586"/>
                    <a:pt x="156427" y="213586"/>
                    <a:pt x="156427" y="213586"/>
                  </a:cubicBezTo>
                  <a:cubicBezTo>
                    <a:pt x="147818" y="213586"/>
                    <a:pt x="139208" y="196383"/>
                    <a:pt x="139208" y="184914"/>
                  </a:cubicBezTo>
                  <a:cubicBezTo>
                    <a:pt x="139208" y="172011"/>
                    <a:pt x="140643" y="163409"/>
                    <a:pt x="147818" y="163409"/>
                  </a:cubicBezTo>
                  <a:cubicBezTo>
                    <a:pt x="149252" y="163409"/>
                    <a:pt x="149252" y="163409"/>
                    <a:pt x="150687" y="163409"/>
                  </a:cubicBezTo>
                  <a:cubicBezTo>
                    <a:pt x="150687" y="131869"/>
                    <a:pt x="156427" y="91728"/>
                    <a:pt x="206650" y="91728"/>
                  </a:cubicBezTo>
                  <a:close/>
                  <a:moveTo>
                    <a:pt x="87567" y="0"/>
                  </a:moveTo>
                  <a:lnTo>
                    <a:pt x="469417" y="0"/>
                  </a:lnTo>
                  <a:cubicBezTo>
                    <a:pt x="518224" y="0"/>
                    <a:pt x="558419" y="47304"/>
                    <a:pt x="558419" y="106077"/>
                  </a:cubicBezTo>
                  <a:lnTo>
                    <a:pt x="558419" y="240823"/>
                  </a:lnTo>
                  <a:cubicBezTo>
                    <a:pt x="546935" y="235089"/>
                    <a:pt x="535451" y="230788"/>
                    <a:pt x="522531" y="227921"/>
                  </a:cubicBezTo>
                  <a:lnTo>
                    <a:pt x="522531" y="106077"/>
                  </a:lnTo>
                  <a:cubicBezTo>
                    <a:pt x="522531" y="65940"/>
                    <a:pt x="499563" y="34403"/>
                    <a:pt x="469417" y="34403"/>
                  </a:cubicBezTo>
                  <a:lnTo>
                    <a:pt x="87567" y="34403"/>
                  </a:lnTo>
                  <a:cubicBezTo>
                    <a:pt x="58857" y="34403"/>
                    <a:pt x="34453" y="65940"/>
                    <a:pt x="34453" y="106077"/>
                  </a:cubicBezTo>
                  <a:lnTo>
                    <a:pt x="34453" y="356933"/>
                  </a:lnTo>
                  <a:cubicBezTo>
                    <a:pt x="34453" y="395637"/>
                    <a:pt x="58857" y="427173"/>
                    <a:pt x="87567" y="427173"/>
                  </a:cubicBezTo>
                  <a:lnTo>
                    <a:pt x="341655" y="427173"/>
                  </a:lnTo>
                  <a:cubicBezTo>
                    <a:pt x="345961" y="440075"/>
                    <a:pt x="351703" y="451542"/>
                    <a:pt x="357446" y="463010"/>
                  </a:cubicBezTo>
                  <a:lnTo>
                    <a:pt x="87567" y="463010"/>
                  </a:lnTo>
                  <a:cubicBezTo>
                    <a:pt x="38759" y="463010"/>
                    <a:pt x="0" y="415706"/>
                    <a:pt x="0" y="356933"/>
                  </a:cubicBezTo>
                  <a:lnTo>
                    <a:pt x="0" y="106077"/>
                  </a:lnTo>
                  <a:cubicBezTo>
                    <a:pt x="0" y="47304"/>
                    <a:pt x="38759" y="0"/>
                    <a:pt x="87567" y="0"/>
                  </a:cubicBezTo>
                  <a:close/>
                </a:path>
              </a:pathLst>
            </a:custGeom>
            <a:solidFill>
              <a:schemeClr val="bg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2" name="标题 1"/>
          <p:cNvSpPr txBox="1"/>
          <p:nvPr/>
        </p:nvSpPr>
        <p:spPr>
          <a:xfrm rot="0" flipH="0" flipV="0">
            <a:off x="2019533" y="2499351"/>
            <a:ext cx="3758967" cy="2384897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7862048" y="2270103"/>
            <a:ext cx="3327400" cy="624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libabaPuHuiTi_2_55_Regular"/>
                <a:ea typeface="AlibabaPuHuiTi_2_55_Regular"/>
                <a:cs typeface="AlibabaPuHuiTi_2_55_Regular"/>
              </a:rPr>
              <a:t>张华医生开场致辞，简要介绍会议目的和重要性。
李明护士介绍会议流程和时间安排。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7862049" y="1902375"/>
            <a:ext cx="3276600" cy="370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accent1"/>
                </a:solidFill>
                <a:latin typeface="OPPOSans R"/>
                <a:ea typeface="OPPOSans R"/>
                <a:cs typeface="OPPOSans R"/>
              </a:rPr>
              <a:t>开场与介绍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7862048" y="3693932"/>
            <a:ext cx="3327400" cy="54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libabaPuHuiTi_2_55_Regular"/>
                <a:ea typeface="AlibabaPuHuiTi_2_55_Regular"/>
                <a:cs typeface="AlibabaPuHuiTi_2_55_Regular"/>
              </a:rPr>
              <a:t>各部门负责人分别汇报上一季度的工作情况。
分析存在的问题和改进措施。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7862049" y="3326204"/>
            <a:ext cx="3352800" cy="370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accent1"/>
                </a:solidFill>
                <a:latin typeface="OPPOSans R"/>
                <a:ea typeface="OPPOSans R"/>
                <a:cs typeface="OPPOSans R"/>
              </a:rPr>
              <a:t>工作回顾与总结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7862048" y="5117761"/>
            <a:ext cx="3327400" cy="54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libabaPuHuiTi_2_55_Regular"/>
                <a:ea typeface="AlibabaPuHuiTi_2_55_Regular"/>
                <a:cs typeface="AlibabaPuHuiTi_2_55_Regular"/>
              </a:rPr>
              <a:t>针对上一季度的问题进行深入讨论。
制定下一季度的工作计划和目标。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7862049" y="4750033"/>
            <a:ext cx="3022600" cy="370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accent1"/>
                </a:solidFill>
                <a:latin typeface="OPPOSans R"/>
                <a:ea typeface="OPPOSans R"/>
                <a:cs typeface="OPPOSans R"/>
              </a:rPr>
              <a:t>讨论与规划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1044659" y="527337"/>
            <a:ext cx="1047424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OPPOSans H"/>
                <a:ea typeface="OPPOSans H"/>
                <a:cs typeface="OPPOSans H"/>
              </a:rPr>
              <a:t>会议流程安排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1" flipV="0">
            <a:off x="451793" y="527337"/>
            <a:ext cx="432000" cy="432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541487" y="617337"/>
            <a:ext cx="252613" cy="252000"/>
          </a:xfrm>
          <a:custGeom>
            <a:avLst/>
            <a:gdLst>
              <a:gd name="connsiteX0" fmla="*/ 339916 w 993944"/>
              <a:gd name="connsiteY0" fmla="*/ 447401 h 991544"/>
              <a:gd name="connsiteX1" fmla="*/ 664749 w 993944"/>
              <a:gd name="connsiteY1" fmla="*/ 447401 h 991544"/>
              <a:gd name="connsiteX2" fmla="*/ 670199 w 993944"/>
              <a:gd name="connsiteY2" fmla="*/ 447401 h 991544"/>
              <a:gd name="connsiteX3" fmla="*/ 676249 w 993944"/>
              <a:gd name="connsiteY3" fmla="*/ 446632 h 991544"/>
              <a:gd name="connsiteX4" fmla="*/ 671447 w 993944"/>
              <a:gd name="connsiteY4" fmla="*/ 442551 h 991544"/>
              <a:gd name="connsiteX5" fmla="*/ 646071 w 993944"/>
              <a:gd name="connsiteY5" fmla="*/ 422864 h 991544"/>
              <a:gd name="connsiteX6" fmla="*/ 620838 w 993944"/>
              <a:gd name="connsiteY6" fmla="*/ 400680 h 991544"/>
              <a:gd name="connsiteX7" fmla="*/ 598198 w 993944"/>
              <a:gd name="connsiteY7" fmla="*/ 378545 h 991544"/>
              <a:gd name="connsiteX8" fmla="*/ 584321 w 993944"/>
              <a:gd name="connsiteY8" fmla="*/ 363107 h 991544"/>
              <a:gd name="connsiteX9" fmla="*/ 576494 w 993944"/>
              <a:gd name="connsiteY9" fmla="*/ 354200 h 991544"/>
              <a:gd name="connsiteX10" fmla="*/ 549365 w 993944"/>
              <a:gd name="connsiteY10" fmla="*/ 319580 h 991544"/>
              <a:gd name="connsiteX11" fmla="*/ 523628 w 993944"/>
              <a:gd name="connsiteY11" fmla="*/ 280303 h 991544"/>
              <a:gd name="connsiteX12" fmla="*/ 512920 w 993944"/>
              <a:gd name="connsiteY12" fmla="*/ 261360 h 991544"/>
              <a:gd name="connsiteX13" fmla="*/ 505718 w 993944"/>
              <a:gd name="connsiteY13" fmla="*/ 247819 h 991544"/>
              <a:gd name="connsiteX14" fmla="*/ 495130 w 993944"/>
              <a:gd name="connsiteY14" fmla="*/ 225468 h 991544"/>
              <a:gd name="connsiteX15" fmla="*/ 487928 w 993944"/>
              <a:gd name="connsiteY15" fmla="*/ 208662 h 991544"/>
              <a:gd name="connsiteX16" fmla="*/ 480533 w 993944"/>
              <a:gd name="connsiteY16" fmla="*/ 189791 h 991544"/>
              <a:gd name="connsiteX17" fmla="*/ 471050 w 993944"/>
              <a:gd name="connsiteY17" fmla="*/ 161677 h 991544"/>
              <a:gd name="connsiteX18" fmla="*/ 461230 w 993944"/>
              <a:gd name="connsiteY18" fmla="*/ 124921 h 991544"/>
              <a:gd name="connsiteX19" fmla="*/ 455108 w 993944"/>
              <a:gd name="connsiteY19" fmla="*/ 93446 h 991544"/>
              <a:gd name="connsiteX20" fmla="*/ 451555 w 993944"/>
              <a:gd name="connsiteY20" fmla="*/ 70542 h 991544"/>
              <a:gd name="connsiteX21" fmla="*/ 450115 w 993944"/>
              <a:gd name="connsiteY21" fmla="*/ 57793 h 991544"/>
              <a:gd name="connsiteX22" fmla="*/ 448554 w 993944"/>
              <a:gd name="connsiteY22" fmla="*/ 41108 h 991544"/>
              <a:gd name="connsiteX23" fmla="*/ 448554 w 993944"/>
              <a:gd name="connsiteY23" fmla="*/ 40123 h 991544"/>
              <a:gd name="connsiteX24" fmla="*/ 447450 w 993944"/>
              <a:gd name="connsiteY24" fmla="*/ 5527 h 991544"/>
              <a:gd name="connsiteX25" fmla="*/ 447450 w 993944"/>
              <a:gd name="connsiteY25" fmla="*/ 4063 h 991544"/>
              <a:gd name="connsiteX26" fmla="*/ 449610 w 993944"/>
              <a:gd name="connsiteY26" fmla="*/ 1854 h 991544"/>
              <a:gd name="connsiteX27" fmla="*/ 453572 w 993944"/>
              <a:gd name="connsiteY27" fmla="*/ 1854 h 991544"/>
              <a:gd name="connsiteX28" fmla="*/ 540242 w 993944"/>
              <a:gd name="connsiteY28" fmla="*/ 1854 h 991544"/>
              <a:gd name="connsiteX29" fmla="*/ 546460 w 993944"/>
              <a:gd name="connsiteY29" fmla="*/ 8144 h 991544"/>
              <a:gd name="connsiteX30" fmla="*/ 547180 w 993944"/>
              <a:gd name="connsiteY30" fmla="*/ 20460 h 991544"/>
              <a:gd name="connsiteX31" fmla="*/ 547372 w 993944"/>
              <a:gd name="connsiteY31" fmla="*/ 26390 h 991544"/>
              <a:gd name="connsiteX32" fmla="*/ 548213 w 993944"/>
              <a:gd name="connsiteY32" fmla="*/ 38203 h 991544"/>
              <a:gd name="connsiteX33" fmla="*/ 548357 w 993944"/>
              <a:gd name="connsiteY33" fmla="*/ 40603 h 991544"/>
              <a:gd name="connsiteX34" fmla="*/ 550109 w 993944"/>
              <a:gd name="connsiteY34" fmla="*/ 58250 h 991544"/>
              <a:gd name="connsiteX35" fmla="*/ 553182 w 993944"/>
              <a:gd name="connsiteY35" fmla="*/ 78753 h 991544"/>
              <a:gd name="connsiteX36" fmla="*/ 559617 w 993944"/>
              <a:gd name="connsiteY36" fmla="*/ 110180 h 991544"/>
              <a:gd name="connsiteX37" fmla="*/ 573157 w 993944"/>
              <a:gd name="connsiteY37" fmla="*/ 154619 h 991544"/>
              <a:gd name="connsiteX38" fmla="*/ 586746 w 993944"/>
              <a:gd name="connsiteY38" fmla="*/ 187510 h 991544"/>
              <a:gd name="connsiteX39" fmla="*/ 593732 w 993944"/>
              <a:gd name="connsiteY39" fmla="*/ 202276 h 991544"/>
              <a:gd name="connsiteX40" fmla="*/ 623551 w 993944"/>
              <a:gd name="connsiteY40" fmla="*/ 252405 h 991544"/>
              <a:gd name="connsiteX41" fmla="*/ 645638 w 993944"/>
              <a:gd name="connsiteY41" fmla="*/ 282175 h 991544"/>
              <a:gd name="connsiteX42" fmla="*/ 660451 w 993944"/>
              <a:gd name="connsiteY42" fmla="*/ 299437 h 991544"/>
              <a:gd name="connsiteX43" fmla="*/ 688829 w 993944"/>
              <a:gd name="connsiteY43" fmla="*/ 328439 h 991544"/>
              <a:gd name="connsiteX44" fmla="*/ 702178 w 993944"/>
              <a:gd name="connsiteY44" fmla="*/ 340179 h 991544"/>
              <a:gd name="connsiteX45" fmla="*/ 719752 w 993944"/>
              <a:gd name="connsiteY45" fmla="*/ 354584 h 991544"/>
              <a:gd name="connsiteX46" fmla="*/ 730316 w 993944"/>
              <a:gd name="connsiteY46" fmla="*/ 362723 h 991544"/>
              <a:gd name="connsiteX47" fmla="*/ 770002 w 993944"/>
              <a:gd name="connsiteY47" fmla="*/ 388580 h 991544"/>
              <a:gd name="connsiteX48" fmla="*/ 817418 w 993944"/>
              <a:gd name="connsiteY48" fmla="*/ 412228 h 991544"/>
              <a:gd name="connsiteX49" fmla="*/ 857728 w 993944"/>
              <a:gd name="connsiteY49" fmla="*/ 427186 h 991544"/>
              <a:gd name="connsiteX50" fmla="*/ 902215 w 993944"/>
              <a:gd name="connsiteY50" fmla="*/ 438590 h 991544"/>
              <a:gd name="connsiteX51" fmla="*/ 920630 w 993944"/>
              <a:gd name="connsiteY51" fmla="*/ 442119 h 991544"/>
              <a:gd name="connsiteX52" fmla="*/ 938708 w 993944"/>
              <a:gd name="connsiteY52" fmla="*/ 444520 h 991544"/>
              <a:gd name="connsiteX53" fmla="*/ 952921 w 993944"/>
              <a:gd name="connsiteY53" fmla="*/ 446152 h 991544"/>
              <a:gd name="connsiteX54" fmla="*/ 956378 w 993944"/>
              <a:gd name="connsiteY54" fmla="*/ 446368 h 991544"/>
              <a:gd name="connsiteX55" fmla="*/ 967206 w 993944"/>
              <a:gd name="connsiteY55" fmla="*/ 447160 h 991544"/>
              <a:gd name="connsiteX56" fmla="*/ 973616 w 993944"/>
              <a:gd name="connsiteY56" fmla="*/ 447377 h 991544"/>
              <a:gd name="connsiteX57" fmla="*/ 989462 w 993944"/>
              <a:gd name="connsiteY57" fmla="*/ 447377 h 991544"/>
              <a:gd name="connsiteX58" fmla="*/ 992175 w 993944"/>
              <a:gd name="connsiteY58" fmla="*/ 450114 h 991544"/>
              <a:gd name="connsiteX59" fmla="*/ 992175 w 993944"/>
              <a:gd name="connsiteY59" fmla="*/ 453595 h 991544"/>
              <a:gd name="connsiteX60" fmla="*/ 992175 w 993944"/>
              <a:gd name="connsiteY60" fmla="*/ 540241 h 991544"/>
              <a:gd name="connsiteX61" fmla="*/ 985500 w 993944"/>
              <a:gd name="connsiteY61" fmla="*/ 547107 h 991544"/>
              <a:gd name="connsiteX62" fmla="*/ 969175 w 993944"/>
              <a:gd name="connsiteY62" fmla="*/ 547323 h 991544"/>
              <a:gd name="connsiteX63" fmla="*/ 960340 w 993944"/>
              <a:gd name="connsiteY63" fmla="*/ 548044 h 991544"/>
              <a:gd name="connsiteX64" fmla="*/ 958371 w 993944"/>
              <a:gd name="connsiteY64" fmla="*/ 548236 h 991544"/>
              <a:gd name="connsiteX65" fmla="*/ 942141 w 993944"/>
              <a:gd name="connsiteY65" fmla="*/ 549484 h 991544"/>
              <a:gd name="connsiteX66" fmla="*/ 917725 w 993944"/>
              <a:gd name="connsiteY66" fmla="*/ 552989 h 991544"/>
              <a:gd name="connsiteX67" fmla="*/ 875758 w 993944"/>
              <a:gd name="connsiteY67" fmla="*/ 562088 h 991544"/>
              <a:gd name="connsiteX68" fmla="*/ 788272 w 993944"/>
              <a:gd name="connsiteY68" fmla="*/ 595868 h 991544"/>
              <a:gd name="connsiteX69" fmla="*/ 754396 w 993944"/>
              <a:gd name="connsiteY69" fmla="*/ 615315 h 991544"/>
              <a:gd name="connsiteX70" fmla="*/ 723930 w 993944"/>
              <a:gd name="connsiteY70" fmla="*/ 636418 h 991544"/>
              <a:gd name="connsiteX71" fmla="*/ 705035 w 993944"/>
              <a:gd name="connsiteY71" fmla="*/ 651567 h 991544"/>
              <a:gd name="connsiteX72" fmla="*/ 663284 w 993944"/>
              <a:gd name="connsiteY72" fmla="*/ 691637 h 991544"/>
              <a:gd name="connsiteX73" fmla="*/ 648135 w 993944"/>
              <a:gd name="connsiteY73" fmla="*/ 709235 h 991544"/>
              <a:gd name="connsiteX74" fmla="*/ 632578 w 993944"/>
              <a:gd name="connsiteY74" fmla="*/ 729066 h 991544"/>
              <a:gd name="connsiteX75" fmla="*/ 614524 w 993944"/>
              <a:gd name="connsiteY75" fmla="*/ 755644 h 991544"/>
              <a:gd name="connsiteX76" fmla="*/ 589723 w 993944"/>
              <a:gd name="connsiteY76" fmla="*/ 800683 h 991544"/>
              <a:gd name="connsiteX77" fmla="*/ 575030 w 993944"/>
              <a:gd name="connsiteY77" fmla="*/ 835279 h 991544"/>
              <a:gd name="connsiteX78" fmla="*/ 566867 w 993944"/>
              <a:gd name="connsiteY78" fmla="*/ 859119 h 991544"/>
              <a:gd name="connsiteX79" fmla="*/ 555343 w 993944"/>
              <a:gd name="connsiteY79" fmla="*/ 904591 h 991544"/>
              <a:gd name="connsiteX80" fmla="*/ 550685 w 993944"/>
              <a:gd name="connsiteY80" fmla="*/ 930832 h 991544"/>
              <a:gd name="connsiteX81" fmla="*/ 549341 w 993944"/>
              <a:gd name="connsiteY81" fmla="*/ 943077 h 991544"/>
              <a:gd name="connsiteX82" fmla="*/ 547684 w 993944"/>
              <a:gd name="connsiteY82" fmla="*/ 959762 h 991544"/>
              <a:gd name="connsiteX83" fmla="*/ 547468 w 993944"/>
              <a:gd name="connsiteY83" fmla="*/ 964204 h 991544"/>
              <a:gd name="connsiteX84" fmla="*/ 546700 w 993944"/>
              <a:gd name="connsiteY84" fmla="*/ 977024 h 991544"/>
              <a:gd name="connsiteX85" fmla="*/ 546508 w 993944"/>
              <a:gd name="connsiteY85" fmla="*/ 985427 h 991544"/>
              <a:gd name="connsiteX86" fmla="*/ 546508 w 993944"/>
              <a:gd name="connsiteY86" fmla="*/ 989893 h 991544"/>
              <a:gd name="connsiteX87" fmla="*/ 544251 w 993944"/>
              <a:gd name="connsiteY87" fmla="*/ 992006 h 991544"/>
              <a:gd name="connsiteX88" fmla="*/ 540794 w 993944"/>
              <a:gd name="connsiteY88" fmla="*/ 992006 h 991544"/>
              <a:gd name="connsiteX89" fmla="*/ 453572 w 993944"/>
              <a:gd name="connsiteY89" fmla="*/ 992006 h 991544"/>
              <a:gd name="connsiteX90" fmla="*/ 447450 w 993944"/>
              <a:gd name="connsiteY90" fmla="*/ 985643 h 991544"/>
              <a:gd name="connsiteX91" fmla="*/ 447450 w 993944"/>
              <a:gd name="connsiteY91" fmla="*/ 975248 h 991544"/>
              <a:gd name="connsiteX92" fmla="*/ 447954 w 993944"/>
              <a:gd name="connsiteY92" fmla="*/ 969846 h 991544"/>
              <a:gd name="connsiteX93" fmla="*/ 448386 w 993944"/>
              <a:gd name="connsiteY93" fmla="*/ 960963 h 991544"/>
              <a:gd name="connsiteX94" fmla="*/ 449154 w 993944"/>
              <a:gd name="connsiteY94" fmla="*/ 951119 h 991544"/>
              <a:gd name="connsiteX95" fmla="*/ 449298 w 993944"/>
              <a:gd name="connsiteY95" fmla="*/ 949655 h 991544"/>
              <a:gd name="connsiteX96" fmla="*/ 450499 w 993944"/>
              <a:gd name="connsiteY96" fmla="*/ 933401 h 991544"/>
              <a:gd name="connsiteX97" fmla="*/ 452059 w 993944"/>
              <a:gd name="connsiteY97" fmla="*/ 921685 h 991544"/>
              <a:gd name="connsiteX98" fmla="*/ 454244 w 993944"/>
              <a:gd name="connsiteY98" fmla="*/ 906560 h 991544"/>
              <a:gd name="connsiteX99" fmla="*/ 457533 w 993944"/>
              <a:gd name="connsiteY99" fmla="*/ 887089 h 991544"/>
              <a:gd name="connsiteX100" fmla="*/ 465120 w 993944"/>
              <a:gd name="connsiteY100" fmla="*/ 853886 h 991544"/>
              <a:gd name="connsiteX101" fmla="*/ 482430 w 993944"/>
              <a:gd name="connsiteY101" fmla="*/ 799771 h 991544"/>
              <a:gd name="connsiteX102" fmla="*/ 499019 w 993944"/>
              <a:gd name="connsiteY102" fmla="*/ 760613 h 991544"/>
              <a:gd name="connsiteX103" fmla="*/ 517602 w 993944"/>
              <a:gd name="connsiteY103" fmla="*/ 724601 h 991544"/>
              <a:gd name="connsiteX104" fmla="*/ 539353 w 993944"/>
              <a:gd name="connsiteY104" fmla="*/ 689212 h 991544"/>
              <a:gd name="connsiteX105" fmla="*/ 566219 w 993944"/>
              <a:gd name="connsiteY105" fmla="*/ 652528 h 991544"/>
              <a:gd name="connsiteX106" fmla="*/ 584657 w 993944"/>
              <a:gd name="connsiteY106" fmla="*/ 630584 h 991544"/>
              <a:gd name="connsiteX107" fmla="*/ 602543 w 993944"/>
              <a:gd name="connsiteY107" fmla="*/ 611377 h 991544"/>
              <a:gd name="connsiteX108" fmla="*/ 615892 w 993944"/>
              <a:gd name="connsiteY108" fmla="*/ 598125 h 991544"/>
              <a:gd name="connsiteX109" fmla="*/ 633874 w 993944"/>
              <a:gd name="connsiteY109" fmla="*/ 581919 h 991544"/>
              <a:gd name="connsiteX110" fmla="*/ 649288 w 993944"/>
              <a:gd name="connsiteY110" fmla="*/ 568763 h 991544"/>
              <a:gd name="connsiteX111" fmla="*/ 668494 w 993944"/>
              <a:gd name="connsiteY111" fmla="*/ 553998 h 991544"/>
              <a:gd name="connsiteX112" fmla="*/ 675913 w 993944"/>
              <a:gd name="connsiteY112" fmla="*/ 548260 h 991544"/>
              <a:gd name="connsiteX113" fmla="*/ 676321 w 993944"/>
              <a:gd name="connsiteY113" fmla="*/ 547011 h 991544"/>
              <a:gd name="connsiteX114" fmla="*/ 675121 w 993944"/>
              <a:gd name="connsiteY114" fmla="*/ 546411 h 991544"/>
              <a:gd name="connsiteX115" fmla="*/ 673152 w 993944"/>
              <a:gd name="connsiteY115" fmla="*/ 546411 h 991544"/>
              <a:gd name="connsiteX116" fmla="*/ 665301 w 993944"/>
              <a:gd name="connsiteY116" fmla="*/ 547011 h 991544"/>
              <a:gd name="connsiteX117" fmla="*/ 12683 w 993944"/>
              <a:gd name="connsiteY117" fmla="*/ 547011 h 991544"/>
              <a:gd name="connsiteX118" fmla="*/ 3848 w 993944"/>
              <a:gd name="connsiteY118" fmla="*/ 546195 h 991544"/>
              <a:gd name="connsiteX119" fmla="*/ 1807 w 993944"/>
              <a:gd name="connsiteY119" fmla="*/ 543794 h 991544"/>
              <a:gd name="connsiteX120" fmla="*/ 1807 w 993944"/>
              <a:gd name="connsiteY120" fmla="*/ 539352 h 991544"/>
              <a:gd name="connsiteX121" fmla="*/ 1807 w 993944"/>
              <a:gd name="connsiteY121" fmla="*/ 454459 h 991544"/>
              <a:gd name="connsiteX122" fmla="*/ 8721 w 993944"/>
              <a:gd name="connsiteY122" fmla="*/ 447401 h 991544"/>
            </a:gdLst>
            <a:rect l="l" t="t" r="r" b="b"/>
            <a:pathLst>
              <a:path w="993944" h="991544">
                <a:moveTo>
                  <a:pt x="339916" y="447401"/>
                </a:moveTo>
                <a:lnTo>
                  <a:pt x="664749" y="447401"/>
                </a:lnTo>
                <a:cubicBezTo>
                  <a:pt x="666574" y="447401"/>
                  <a:pt x="668398" y="447401"/>
                  <a:pt x="670199" y="447401"/>
                </a:cubicBezTo>
                <a:cubicBezTo>
                  <a:pt x="671999" y="447401"/>
                  <a:pt x="674400" y="448217"/>
                  <a:pt x="676249" y="446632"/>
                </a:cubicBezTo>
                <a:cubicBezTo>
                  <a:pt x="674893" y="445007"/>
                  <a:pt x="673270" y="443626"/>
                  <a:pt x="671447" y="442551"/>
                </a:cubicBezTo>
                <a:cubicBezTo>
                  <a:pt x="662924" y="436069"/>
                  <a:pt x="654281" y="429754"/>
                  <a:pt x="646071" y="422864"/>
                </a:cubicBezTo>
                <a:cubicBezTo>
                  <a:pt x="637860" y="415974"/>
                  <a:pt x="629145" y="408171"/>
                  <a:pt x="620838" y="400680"/>
                </a:cubicBezTo>
                <a:cubicBezTo>
                  <a:pt x="612987" y="393478"/>
                  <a:pt x="605592" y="386059"/>
                  <a:pt x="598198" y="378545"/>
                </a:cubicBezTo>
                <a:cubicBezTo>
                  <a:pt x="593396" y="373623"/>
                  <a:pt x="588955" y="368245"/>
                  <a:pt x="584321" y="363107"/>
                </a:cubicBezTo>
                <a:cubicBezTo>
                  <a:pt x="581680" y="360178"/>
                  <a:pt x="579039" y="357225"/>
                  <a:pt x="576494" y="354200"/>
                </a:cubicBezTo>
                <a:cubicBezTo>
                  <a:pt x="566987" y="342996"/>
                  <a:pt x="557943" y="331457"/>
                  <a:pt x="549365" y="319580"/>
                </a:cubicBezTo>
                <a:cubicBezTo>
                  <a:pt x="540218" y="306880"/>
                  <a:pt x="531695" y="293723"/>
                  <a:pt x="523628" y="280303"/>
                </a:cubicBezTo>
                <a:cubicBezTo>
                  <a:pt x="519907" y="274084"/>
                  <a:pt x="516426" y="267722"/>
                  <a:pt x="512920" y="261360"/>
                </a:cubicBezTo>
                <a:cubicBezTo>
                  <a:pt x="510519" y="256894"/>
                  <a:pt x="507999" y="252405"/>
                  <a:pt x="505718" y="247819"/>
                </a:cubicBezTo>
                <a:cubicBezTo>
                  <a:pt x="502093" y="240401"/>
                  <a:pt x="498515" y="232958"/>
                  <a:pt x="495130" y="225468"/>
                </a:cubicBezTo>
                <a:cubicBezTo>
                  <a:pt x="492609" y="219898"/>
                  <a:pt x="490328" y="214256"/>
                  <a:pt x="487928" y="208662"/>
                </a:cubicBezTo>
                <a:cubicBezTo>
                  <a:pt x="485383" y="202396"/>
                  <a:pt x="482838" y="196129"/>
                  <a:pt x="480533" y="189791"/>
                </a:cubicBezTo>
                <a:cubicBezTo>
                  <a:pt x="477148" y="180500"/>
                  <a:pt x="473883" y="171161"/>
                  <a:pt x="471050" y="161677"/>
                </a:cubicBezTo>
                <a:cubicBezTo>
                  <a:pt x="467449" y="149505"/>
                  <a:pt x="464063" y="137309"/>
                  <a:pt x="461230" y="124921"/>
                </a:cubicBezTo>
                <a:cubicBezTo>
                  <a:pt x="458830" y="114501"/>
                  <a:pt x="456621" y="104033"/>
                  <a:pt x="455108" y="93446"/>
                </a:cubicBezTo>
                <a:cubicBezTo>
                  <a:pt x="454004" y="85811"/>
                  <a:pt x="452395" y="78224"/>
                  <a:pt x="451555" y="70542"/>
                </a:cubicBezTo>
                <a:cubicBezTo>
                  <a:pt x="451099" y="66316"/>
                  <a:pt x="450667" y="62019"/>
                  <a:pt x="450115" y="57793"/>
                </a:cubicBezTo>
                <a:cubicBezTo>
                  <a:pt x="449394" y="52247"/>
                  <a:pt x="449874" y="46581"/>
                  <a:pt x="448554" y="41108"/>
                </a:cubicBezTo>
                <a:cubicBezTo>
                  <a:pt x="448518" y="40781"/>
                  <a:pt x="448518" y="40450"/>
                  <a:pt x="448554" y="40123"/>
                </a:cubicBezTo>
                <a:cubicBezTo>
                  <a:pt x="448818" y="28575"/>
                  <a:pt x="446897" y="17099"/>
                  <a:pt x="447450" y="5527"/>
                </a:cubicBezTo>
                <a:cubicBezTo>
                  <a:pt x="447450" y="5047"/>
                  <a:pt x="447450" y="4543"/>
                  <a:pt x="447450" y="4063"/>
                </a:cubicBezTo>
                <a:cubicBezTo>
                  <a:pt x="447618" y="2622"/>
                  <a:pt x="448170" y="1974"/>
                  <a:pt x="449610" y="1854"/>
                </a:cubicBezTo>
                <a:cubicBezTo>
                  <a:pt x="451051" y="1734"/>
                  <a:pt x="452251" y="1854"/>
                  <a:pt x="453572" y="1854"/>
                </a:cubicBezTo>
                <a:lnTo>
                  <a:pt x="540242" y="1854"/>
                </a:lnTo>
                <a:cubicBezTo>
                  <a:pt x="546676" y="1854"/>
                  <a:pt x="546436" y="1854"/>
                  <a:pt x="546460" y="8144"/>
                </a:cubicBezTo>
                <a:cubicBezTo>
                  <a:pt x="546256" y="12264"/>
                  <a:pt x="546496" y="16393"/>
                  <a:pt x="547180" y="20460"/>
                </a:cubicBezTo>
                <a:cubicBezTo>
                  <a:pt x="547425" y="22427"/>
                  <a:pt x="547490" y="24412"/>
                  <a:pt x="547372" y="26390"/>
                </a:cubicBezTo>
                <a:cubicBezTo>
                  <a:pt x="547147" y="30348"/>
                  <a:pt x="547430" y="34317"/>
                  <a:pt x="548213" y="38203"/>
                </a:cubicBezTo>
                <a:cubicBezTo>
                  <a:pt x="548352" y="38995"/>
                  <a:pt x="548402" y="39800"/>
                  <a:pt x="548357" y="40603"/>
                </a:cubicBezTo>
                <a:cubicBezTo>
                  <a:pt x="548604" y="46514"/>
                  <a:pt x="549190" y="52406"/>
                  <a:pt x="550109" y="58250"/>
                </a:cubicBezTo>
                <a:cubicBezTo>
                  <a:pt x="550974" y="65116"/>
                  <a:pt x="552030" y="71934"/>
                  <a:pt x="553182" y="78753"/>
                </a:cubicBezTo>
                <a:cubicBezTo>
                  <a:pt x="554959" y="89292"/>
                  <a:pt x="557072" y="99784"/>
                  <a:pt x="559617" y="110180"/>
                </a:cubicBezTo>
                <a:cubicBezTo>
                  <a:pt x="563345" y="125220"/>
                  <a:pt x="567866" y="140054"/>
                  <a:pt x="573157" y="154619"/>
                </a:cubicBezTo>
                <a:cubicBezTo>
                  <a:pt x="577215" y="165759"/>
                  <a:pt x="581680" y="176779"/>
                  <a:pt x="586746" y="187510"/>
                </a:cubicBezTo>
                <a:cubicBezTo>
                  <a:pt x="589147" y="192312"/>
                  <a:pt x="591308" y="197402"/>
                  <a:pt x="593732" y="202276"/>
                </a:cubicBezTo>
                <a:cubicBezTo>
                  <a:pt x="602575" y="219614"/>
                  <a:pt x="612536" y="236359"/>
                  <a:pt x="623551" y="252405"/>
                </a:cubicBezTo>
                <a:cubicBezTo>
                  <a:pt x="630496" y="262664"/>
                  <a:pt x="637860" y="272589"/>
                  <a:pt x="645638" y="282175"/>
                </a:cubicBezTo>
                <a:cubicBezTo>
                  <a:pt x="650440" y="288033"/>
                  <a:pt x="655434" y="293747"/>
                  <a:pt x="660451" y="299437"/>
                </a:cubicBezTo>
                <a:cubicBezTo>
                  <a:pt x="669407" y="309617"/>
                  <a:pt x="679202" y="318932"/>
                  <a:pt x="688829" y="328439"/>
                </a:cubicBezTo>
                <a:cubicBezTo>
                  <a:pt x="693031" y="332593"/>
                  <a:pt x="697808" y="336170"/>
                  <a:pt x="702178" y="340179"/>
                </a:cubicBezTo>
                <a:cubicBezTo>
                  <a:pt x="707772" y="345317"/>
                  <a:pt x="713774" y="349927"/>
                  <a:pt x="719752" y="354584"/>
                </a:cubicBezTo>
                <a:cubicBezTo>
                  <a:pt x="723233" y="357321"/>
                  <a:pt x="726690" y="360130"/>
                  <a:pt x="730316" y="362723"/>
                </a:cubicBezTo>
                <a:cubicBezTo>
                  <a:pt x="743067" y="372055"/>
                  <a:pt x="756314" y="380689"/>
                  <a:pt x="770002" y="388580"/>
                </a:cubicBezTo>
                <a:cubicBezTo>
                  <a:pt x="785340" y="397367"/>
                  <a:pt x="801172" y="405261"/>
                  <a:pt x="817418" y="412228"/>
                </a:cubicBezTo>
                <a:cubicBezTo>
                  <a:pt x="830647" y="417822"/>
                  <a:pt x="844043" y="422864"/>
                  <a:pt x="857728" y="427186"/>
                </a:cubicBezTo>
                <a:cubicBezTo>
                  <a:pt x="872323" y="431846"/>
                  <a:pt x="887177" y="435653"/>
                  <a:pt x="902215" y="438590"/>
                </a:cubicBezTo>
                <a:cubicBezTo>
                  <a:pt x="908362" y="439766"/>
                  <a:pt x="914460" y="441134"/>
                  <a:pt x="920630" y="442119"/>
                </a:cubicBezTo>
                <a:cubicBezTo>
                  <a:pt x="926800" y="443103"/>
                  <a:pt x="932634" y="443463"/>
                  <a:pt x="938708" y="444520"/>
                </a:cubicBezTo>
                <a:cubicBezTo>
                  <a:pt x="943510" y="445408"/>
                  <a:pt x="948311" y="444952"/>
                  <a:pt x="952921" y="446152"/>
                </a:cubicBezTo>
                <a:cubicBezTo>
                  <a:pt x="954061" y="446356"/>
                  <a:pt x="955221" y="446431"/>
                  <a:pt x="956378" y="446368"/>
                </a:cubicBezTo>
                <a:cubicBezTo>
                  <a:pt x="960003" y="446296"/>
                  <a:pt x="963629" y="446563"/>
                  <a:pt x="967206" y="447160"/>
                </a:cubicBezTo>
                <a:cubicBezTo>
                  <a:pt x="969331" y="447437"/>
                  <a:pt x="971477" y="447509"/>
                  <a:pt x="973616" y="447377"/>
                </a:cubicBezTo>
                <a:cubicBezTo>
                  <a:pt x="978898" y="447377"/>
                  <a:pt x="984180" y="447377"/>
                  <a:pt x="989462" y="447377"/>
                </a:cubicBezTo>
                <a:cubicBezTo>
                  <a:pt x="991502" y="447377"/>
                  <a:pt x="992031" y="448073"/>
                  <a:pt x="992175" y="450114"/>
                </a:cubicBezTo>
                <a:cubicBezTo>
                  <a:pt x="992175" y="451266"/>
                  <a:pt x="992175" y="452514"/>
                  <a:pt x="992175" y="453595"/>
                </a:cubicBezTo>
                <a:cubicBezTo>
                  <a:pt x="992175" y="482405"/>
                  <a:pt x="992175" y="511287"/>
                  <a:pt x="992175" y="540241"/>
                </a:cubicBezTo>
                <a:cubicBezTo>
                  <a:pt x="992175" y="546411"/>
                  <a:pt x="993063" y="546387"/>
                  <a:pt x="985500" y="547107"/>
                </a:cubicBezTo>
                <a:cubicBezTo>
                  <a:pt x="980122" y="547635"/>
                  <a:pt x="974625" y="547275"/>
                  <a:pt x="969175" y="547323"/>
                </a:cubicBezTo>
                <a:cubicBezTo>
                  <a:pt x="966210" y="547141"/>
                  <a:pt x="963235" y="547383"/>
                  <a:pt x="960340" y="548044"/>
                </a:cubicBezTo>
                <a:cubicBezTo>
                  <a:pt x="959701" y="548226"/>
                  <a:pt x="959033" y="548293"/>
                  <a:pt x="958371" y="548236"/>
                </a:cubicBezTo>
                <a:cubicBezTo>
                  <a:pt x="952933" y="548132"/>
                  <a:pt x="947500" y="548550"/>
                  <a:pt x="942141" y="549484"/>
                </a:cubicBezTo>
                <a:cubicBezTo>
                  <a:pt x="933978" y="550428"/>
                  <a:pt x="925840" y="551597"/>
                  <a:pt x="917725" y="552989"/>
                </a:cubicBezTo>
                <a:cubicBezTo>
                  <a:pt x="903608" y="555407"/>
                  <a:pt x="889618" y="558439"/>
                  <a:pt x="875758" y="562088"/>
                </a:cubicBezTo>
                <a:cubicBezTo>
                  <a:pt x="845474" y="570191"/>
                  <a:pt x="816143" y="581516"/>
                  <a:pt x="788272" y="595868"/>
                </a:cubicBezTo>
                <a:cubicBezTo>
                  <a:pt x="776700" y="601846"/>
                  <a:pt x="765464" y="608424"/>
                  <a:pt x="754396" y="615315"/>
                </a:cubicBezTo>
                <a:cubicBezTo>
                  <a:pt x="743880" y="621845"/>
                  <a:pt x="733821" y="629024"/>
                  <a:pt x="723930" y="636418"/>
                </a:cubicBezTo>
                <a:cubicBezTo>
                  <a:pt x="717471" y="641220"/>
                  <a:pt x="711277" y="646454"/>
                  <a:pt x="705035" y="651567"/>
                </a:cubicBezTo>
                <a:cubicBezTo>
                  <a:pt x="690383" y="664136"/>
                  <a:pt x="676443" y="677513"/>
                  <a:pt x="663284" y="691637"/>
                </a:cubicBezTo>
                <a:cubicBezTo>
                  <a:pt x="657907" y="697183"/>
                  <a:pt x="653225" y="703377"/>
                  <a:pt x="648135" y="709235"/>
                </a:cubicBezTo>
                <a:cubicBezTo>
                  <a:pt x="642637" y="715598"/>
                  <a:pt x="637572" y="722272"/>
                  <a:pt x="632578" y="729066"/>
                </a:cubicBezTo>
                <a:cubicBezTo>
                  <a:pt x="626240" y="737709"/>
                  <a:pt x="620262" y="746568"/>
                  <a:pt x="614524" y="755644"/>
                </a:cubicBezTo>
                <a:cubicBezTo>
                  <a:pt x="605364" y="770149"/>
                  <a:pt x="597084" y="785188"/>
                  <a:pt x="589723" y="800683"/>
                </a:cubicBezTo>
                <a:cubicBezTo>
                  <a:pt x="584328" y="811984"/>
                  <a:pt x="579431" y="823515"/>
                  <a:pt x="575030" y="835279"/>
                </a:cubicBezTo>
                <a:cubicBezTo>
                  <a:pt x="572101" y="843154"/>
                  <a:pt x="569381" y="851101"/>
                  <a:pt x="566867" y="859119"/>
                </a:cubicBezTo>
                <a:cubicBezTo>
                  <a:pt x="562082" y="874021"/>
                  <a:pt x="558231" y="889209"/>
                  <a:pt x="555343" y="904591"/>
                </a:cubicBezTo>
                <a:cubicBezTo>
                  <a:pt x="553783" y="913330"/>
                  <a:pt x="552126" y="922069"/>
                  <a:pt x="550685" y="930832"/>
                </a:cubicBezTo>
                <a:cubicBezTo>
                  <a:pt x="550037" y="934866"/>
                  <a:pt x="550181" y="939067"/>
                  <a:pt x="549341" y="943077"/>
                </a:cubicBezTo>
                <a:cubicBezTo>
                  <a:pt x="548189" y="948598"/>
                  <a:pt x="548981" y="954288"/>
                  <a:pt x="547684" y="959762"/>
                </a:cubicBezTo>
                <a:cubicBezTo>
                  <a:pt x="547456" y="961232"/>
                  <a:pt x="547384" y="962720"/>
                  <a:pt x="547468" y="964204"/>
                </a:cubicBezTo>
                <a:cubicBezTo>
                  <a:pt x="547548" y="968492"/>
                  <a:pt x="547291" y="972777"/>
                  <a:pt x="546700" y="977024"/>
                </a:cubicBezTo>
                <a:cubicBezTo>
                  <a:pt x="546407" y="979816"/>
                  <a:pt x="546342" y="982625"/>
                  <a:pt x="546508" y="985427"/>
                </a:cubicBezTo>
                <a:cubicBezTo>
                  <a:pt x="546508" y="986916"/>
                  <a:pt x="546508" y="988404"/>
                  <a:pt x="546508" y="989893"/>
                </a:cubicBezTo>
                <a:cubicBezTo>
                  <a:pt x="546508" y="991381"/>
                  <a:pt x="545740" y="991885"/>
                  <a:pt x="544251" y="992006"/>
                </a:cubicBezTo>
                <a:cubicBezTo>
                  <a:pt x="542763" y="992126"/>
                  <a:pt x="541850" y="992006"/>
                  <a:pt x="540794" y="992006"/>
                </a:cubicBezTo>
                <a:lnTo>
                  <a:pt x="453572" y="992006"/>
                </a:lnTo>
                <a:cubicBezTo>
                  <a:pt x="447161" y="992006"/>
                  <a:pt x="447426" y="992006"/>
                  <a:pt x="447450" y="985643"/>
                </a:cubicBezTo>
                <a:cubicBezTo>
                  <a:pt x="447450" y="982186"/>
                  <a:pt x="447450" y="978705"/>
                  <a:pt x="447450" y="975248"/>
                </a:cubicBezTo>
                <a:cubicBezTo>
                  <a:pt x="447402" y="973433"/>
                  <a:pt x="447572" y="971620"/>
                  <a:pt x="447954" y="969846"/>
                </a:cubicBezTo>
                <a:cubicBezTo>
                  <a:pt x="448398" y="966907"/>
                  <a:pt x="448542" y="963930"/>
                  <a:pt x="448386" y="960963"/>
                </a:cubicBezTo>
                <a:cubicBezTo>
                  <a:pt x="448199" y="957662"/>
                  <a:pt x="448456" y="954351"/>
                  <a:pt x="449154" y="951119"/>
                </a:cubicBezTo>
                <a:cubicBezTo>
                  <a:pt x="449286" y="950644"/>
                  <a:pt x="449334" y="950147"/>
                  <a:pt x="449298" y="949655"/>
                </a:cubicBezTo>
                <a:cubicBezTo>
                  <a:pt x="448890" y="944181"/>
                  <a:pt x="450307" y="938851"/>
                  <a:pt x="450499" y="933401"/>
                </a:cubicBezTo>
                <a:cubicBezTo>
                  <a:pt x="450643" y="929488"/>
                  <a:pt x="451675" y="925598"/>
                  <a:pt x="452059" y="921685"/>
                </a:cubicBezTo>
                <a:cubicBezTo>
                  <a:pt x="452539" y="916595"/>
                  <a:pt x="453332" y="911578"/>
                  <a:pt x="454244" y="906560"/>
                </a:cubicBezTo>
                <a:cubicBezTo>
                  <a:pt x="455396" y="900078"/>
                  <a:pt x="456237" y="893547"/>
                  <a:pt x="457533" y="887089"/>
                </a:cubicBezTo>
                <a:cubicBezTo>
                  <a:pt x="459766" y="875973"/>
                  <a:pt x="462143" y="864857"/>
                  <a:pt x="465120" y="853886"/>
                </a:cubicBezTo>
                <a:cubicBezTo>
                  <a:pt x="469972" y="835567"/>
                  <a:pt x="475748" y="817506"/>
                  <a:pt x="482430" y="799771"/>
                </a:cubicBezTo>
                <a:cubicBezTo>
                  <a:pt x="487544" y="786518"/>
                  <a:pt x="493089" y="773506"/>
                  <a:pt x="499019" y="760613"/>
                </a:cubicBezTo>
                <a:cubicBezTo>
                  <a:pt x="504685" y="748297"/>
                  <a:pt x="511024" y="736389"/>
                  <a:pt x="517602" y="724601"/>
                </a:cubicBezTo>
                <a:cubicBezTo>
                  <a:pt x="524180" y="712813"/>
                  <a:pt x="531623" y="700592"/>
                  <a:pt x="539353" y="689212"/>
                </a:cubicBezTo>
                <a:cubicBezTo>
                  <a:pt x="547804" y="676608"/>
                  <a:pt x="556712" y="664364"/>
                  <a:pt x="566219" y="652528"/>
                </a:cubicBezTo>
                <a:cubicBezTo>
                  <a:pt x="572197" y="645061"/>
                  <a:pt x="578223" y="637715"/>
                  <a:pt x="584657" y="630584"/>
                </a:cubicBezTo>
                <a:cubicBezTo>
                  <a:pt x="590491" y="624078"/>
                  <a:pt x="596205" y="617476"/>
                  <a:pt x="602543" y="611377"/>
                </a:cubicBezTo>
                <a:cubicBezTo>
                  <a:pt x="607081" y="607056"/>
                  <a:pt x="611426" y="602518"/>
                  <a:pt x="615892" y="598125"/>
                </a:cubicBezTo>
                <a:cubicBezTo>
                  <a:pt x="621654" y="592459"/>
                  <a:pt x="627704" y="587129"/>
                  <a:pt x="633874" y="581919"/>
                </a:cubicBezTo>
                <a:cubicBezTo>
                  <a:pt x="639036" y="577550"/>
                  <a:pt x="644030" y="572988"/>
                  <a:pt x="649288" y="568763"/>
                </a:cubicBezTo>
                <a:cubicBezTo>
                  <a:pt x="655578" y="563697"/>
                  <a:pt x="662084" y="558895"/>
                  <a:pt x="668494" y="553998"/>
                </a:cubicBezTo>
                <a:lnTo>
                  <a:pt x="675913" y="548260"/>
                </a:lnTo>
                <a:cubicBezTo>
                  <a:pt x="676321" y="547947"/>
                  <a:pt x="676681" y="547467"/>
                  <a:pt x="676321" y="547011"/>
                </a:cubicBezTo>
                <a:cubicBezTo>
                  <a:pt x="676006" y="546673"/>
                  <a:pt x="675579" y="546459"/>
                  <a:pt x="675121" y="546411"/>
                </a:cubicBezTo>
                <a:cubicBezTo>
                  <a:pt x="674470" y="546291"/>
                  <a:pt x="673803" y="546291"/>
                  <a:pt x="673152" y="546411"/>
                </a:cubicBezTo>
                <a:cubicBezTo>
                  <a:pt x="670578" y="546994"/>
                  <a:pt x="667932" y="547196"/>
                  <a:pt x="665301" y="547011"/>
                </a:cubicBezTo>
                <a:lnTo>
                  <a:pt x="12683" y="547011"/>
                </a:lnTo>
                <a:cubicBezTo>
                  <a:pt x="9714" y="547158"/>
                  <a:pt x="6739" y="546884"/>
                  <a:pt x="3848" y="546195"/>
                </a:cubicBezTo>
                <a:cubicBezTo>
                  <a:pt x="2664" y="546015"/>
                  <a:pt x="1793" y="544992"/>
                  <a:pt x="1807" y="543794"/>
                </a:cubicBezTo>
                <a:cubicBezTo>
                  <a:pt x="1807" y="542305"/>
                  <a:pt x="1807" y="540817"/>
                  <a:pt x="1807" y="539352"/>
                </a:cubicBezTo>
                <a:lnTo>
                  <a:pt x="1807" y="454459"/>
                </a:lnTo>
                <a:cubicBezTo>
                  <a:pt x="1807" y="446944"/>
                  <a:pt x="1327" y="447401"/>
                  <a:pt x="8721" y="4474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7256606" y="1208261"/>
            <a:ext cx="1184951" cy="1183754"/>
          </a:xfrm>
          <a:custGeom>
            <a:avLst/>
            <a:gdLst>
              <a:gd name="connsiteX0" fmla="*/ 1017220 w 1184951"/>
              <a:gd name="connsiteY0" fmla="*/ 1183612 h 1183754"/>
              <a:gd name="connsiteX1" fmla="*/ 1015761 w 1184951"/>
              <a:gd name="connsiteY1" fmla="*/ 1183612 h 1183754"/>
              <a:gd name="connsiteX2" fmla="*/ 106599 w 1184951"/>
              <a:gd name="connsiteY2" fmla="*/ 1024254 h 1183754"/>
              <a:gd name="connsiteX3" fmla="*/ 99770 w 1184951"/>
              <a:gd name="connsiteY3" fmla="*/ 1014507 h 1183754"/>
              <a:gd name="connsiteX4" fmla="*/ 146332 w 1184951"/>
              <a:gd name="connsiteY4" fmla="*/ 748649 h 1183754"/>
              <a:gd name="connsiteX5" fmla="*/ 5062 w 1184951"/>
              <a:gd name="connsiteY5" fmla="*/ 520698 h 1183754"/>
              <a:gd name="connsiteX6" fmla="*/ 211641 w 1184951"/>
              <a:gd name="connsiteY6" fmla="*/ 375686 h 1183754"/>
              <a:gd name="connsiteX7" fmla="*/ 258986 w 1184951"/>
              <a:gd name="connsiteY7" fmla="*/ 105345 h 1183754"/>
              <a:gd name="connsiteX8" fmla="*/ 268626 w 1184951"/>
              <a:gd name="connsiteY8" fmla="*/ 98505 h 1183754"/>
              <a:gd name="connsiteX9" fmla="*/ 268697 w 1184951"/>
              <a:gd name="connsiteY9" fmla="*/ 98516 h 1183754"/>
              <a:gd name="connsiteX10" fmla="*/ 537010 w 1184951"/>
              <a:gd name="connsiteY10" fmla="*/ 145541 h 1183754"/>
              <a:gd name="connsiteX11" fmla="*/ 765373 w 1184951"/>
              <a:gd name="connsiteY11" fmla="*/ 5227 h 1183754"/>
              <a:gd name="connsiteX12" fmla="*/ 909688 w 1184951"/>
              <a:gd name="connsiteY12" fmla="*/ 210707 h 1183754"/>
              <a:gd name="connsiteX13" fmla="*/ 1178001 w 1184951"/>
              <a:gd name="connsiteY13" fmla="*/ 257696 h 1183754"/>
              <a:gd name="connsiteX14" fmla="*/ 1184831 w 1184951"/>
              <a:gd name="connsiteY14" fmla="*/ 267443 h 1183754"/>
              <a:gd name="connsiteX15" fmla="*/ 1025614 w 1184951"/>
              <a:gd name="connsiteY15" fmla="*/ 1176640 h 1183754"/>
              <a:gd name="connsiteX16" fmla="*/ 1017326 w 1184951"/>
              <a:gd name="connsiteY16" fmla="*/ 1183754 h 1183754"/>
              <a:gd name="connsiteX17" fmla="*/ 117804 w 1184951"/>
              <a:gd name="connsiteY17" fmla="*/ 1009314 h 1183754"/>
              <a:gd name="connsiteX18" fmla="*/ 1010390 w 1184951"/>
              <a:gd name="connsiteY18" fmla="*/ 1165649 h 1183754"/>
              <a:gd name="connsiteX19" fmla="*/ 1166689 w 1184951"/>
              <a:gd name="connsiteY19" fmla="*/ 273063 h 1183754"/>
              <a:gd name="connsiteX20" fmla="*/ 898803 w 1184951"/>
              <a:gd name="connsiteY20" fmla="*/ 226145 h 1183754"/>
              <a:gd name="connsiteX21" fmla="*/ 891938 w 1184951"/>
              <a:gd name="connsiteY21" fmla="*/ 216612 h 1183754"/>
              <a:gd name="connsiteX22" fmla="*/ 747153 w 1184951"/>
              <a:gd name="connsiteY22" fmla="*/ 19861 h 1183754"/>
              <a:gd name="connsiteX23" fmla="*/ 551736 w 1184951"/>
              <a:gd name="connsiteY23" fmla="*/ 157030 h 1183754"/>
              <a:gd name="connsiteX24" fmla="*/ 542061 w 1184951"/>
              <a:gd name="connsiteY24" fmla="*/ 163646 h 1183754"/>
              <a:gd name="connsiteX25" fmla="*/ 274139 w 1184951"/>
              <a:gd name="connsiteY25" fmla="*/ 116728 h 1183754"/>
              <a:gd name="connsiteX26" fmla="*/ 226830 w 1184951"/>
              <a:gd name="connsiteY26" fmla="*/ 386784 h 1183754"/>
              <a:gd name="connsiteX27" fmla="*/ 217225 w 1184951"/>
              <a:gd name="connsiteY27" fmla="*/ 393614 h 1183754"/>
              <a:gd name="connsiteX28" fmla="*/ 18397 w 1184951"/>
              <a:gd name="connsiteY28" fmla="*/ 535709 h 1183754"/>
              <a:gd name="connsiteX29" fmla="*/ 157608 w 1184951"/>
              <a:gd name="connsiteY29" fmla="*/ 734029 h 1183754"/>
              <a:gd name="connsiteX30" fmla="*/ 164331 w 1184951"/>
              <a:gd name="connsiteY30" fmla="*/ 743740 h 1183754"/>
            </a:gdLst>
            <a:rect l="l" t="t" r="r" b="b"/>
            <a:pathLst>
              <a:path w="1184951" h="1183754">
                <a:moveTo>
                  <a:pt x="1017220" y="1183612"/>
                </a:moveTo>
                <a:cubicBezTo>
                  <a:pt x="1016736" y="1183648"/>
                  <a:pt x="1016248" y="1183648"/>
                  <a:pt x="1015761" y="1183612"/>
                </a:cubicBezTo>
                <a:lnTo>
                  <a:pt x="106599" y="1024254"/>
                </a:lnTo>
                <a:cubicBezTo>
                  <a:pt x="102029" y="1023439"/>
                  <a:pt x="98973" y="1019081"/>
                  <a:pt x="99770" y="1014507"/>
                </a:cubicBezTo>
                <a:lnTo>
                  <a:pt x="146332" y="748649"/>
                </a:lnTo>
                <a:cubicBezTo>
                  <a:pt x="44375" y="724713"/>
                  <a:pt x="-18874" y="622656"/>
                  <a:pt x="5062" y="520698"/>
                </a:cubicBezTo>
                <a:cubicBezTo>
                  <a:pt x="27084" y="426901"/>
                  <a:pt x="115940" y="364524"/>
                  <a:pt x="211641" y="375686"/>
                </a:cubicBezTo>
                <a:lnTo>
                  <a:pt x="258986" y="105345"/>
                </a:lnTo>
                <a:cubicBezTo>
                  <a:pt x="259758" y="100792"/>
                  <a:pt x="264076" y="97730"/>
                  <a:pt x="268626" y="98505"/>
                </a:cubicBezTo>
                <a:cubicBezTo>
                  <a:pt x="268651" y="98509"/>
                  <a:pt x="268672" y="98512"/>
                  <a:pt x="268697" y="98516"/>
                </a:cubicBezTo>
                <a:lnTo>
                  <a:pt x="537010" y="145541"/>
                </a:lnTo>
                <a:cubicBezTo>
                  <a:pt x="561326" y="43733"/>
                  <a:pt x="663568" y="-19086"/>
                  <a:pt x="765373" y="5227"/>
                </a:cubicBezTo>
                <a:cubicBezTo>
                  <a:pt x="858459" y="27459"/>
                  <a:pt x="920363" y="115601"/>
                  <a:pt x="909688" y="210707"/>
                </a:cubicBezTo>
                <a:lnTo>
                  <a:pt x="1178001" y="257696"/>
                </a:lnTo>
                <a:cubicBezTo>
                  <a:pt x="1182561" y="258529"/>
                  <a:pt x="1185606" y="262872"/>
                  <a:pt x="1184831" y="267443"/>
                </a:cubicBezTo>
                <a:lnTo>
                  <a:pt x="1025614" y="1176640"/>
                </a:lnTo>
                <a:cubicBezTo>
                  <a:pt x="1024981" y="1180731"/>
                  <a:pt x="1021463" y="1183751"/>
                  <a:pt x="1017326" y="1183754"/>
                </a:cubicBezTo>
                <a:close/>
                <a:moveTo>
                  <a:pt x="117804" y="1009314"/>
                </a:moveTo>
                <a:lnTo>
                  <a:pt x="1010390" y="1165649"/>
                </a:lnTo>
                <a:lnTo>
                  <a:pt x="1166689" y="273063"/>
                </a:lnTo>
                <a:lnTo>
                  <a:pt x="898803" y="226145"/>
                </a:lnTo>
                <a:cubicBezTo>
                  <a:pt x="894304" y="225366"/>
                  <a:pt x="891252" y="221129"/>
                  <a:pt x="891938" y="216612"/>
                </a:cubicBezTo>
                <a:cubicBezTo>
                  <a:pt x="906288" y="122299"/>
                  <a:pt x="841466" y="34210"/>
                  <a:pt x="747153" y="19861"/>
                </a:cubicBezTo>
                <a:cubicBezTo>
                  <a:pt x="655814" y="5963"/>
                  <a:pt x="569707" y="66402"/>
                  <a:pt x="551736" y="157030"/>
                </a:cubicBezTo>
                <a:cubicBezTo>
                  <a:pt x="550790" y="161462"/>
                  <a:pt x="546532" y="164372"/>
                  <a:pt x="542061" y="163646"/>
                </a:cubicBezTo>
                <a:lnTo>
                  <a:pt x="274139" y="116728"/>
                </a:lnTo>
                <a:lnTo>
                  <a:pt x="226830" y="386784"/>
                </a:lnTo>
                <a:cubicBezTo>
                  <a:pt x="226051" y="391312"/>
                  <a:pt x="221761" y="394364"/>
                  <a:pt x="217225" y="393614"/>
                </a:cubicBezTo>
                <a:cubicBezTo>
                  <a:pt x="123083" y="377948"/>
                  <a:pt x="34066" y="441567"/>
                  <a:pt x="18397" y="535709"/>
                </a:cubicBezTo>
                <a:cubicBezTo>
                  <a:pt x="2920" y="628724"/>
                  <a:pt x="64867" y="716976"/>
                  <a:pt x="157608" y="734029"/>
                </a:cubicBezTo>
                <a:cubicBezTo>
                  <a:pt x="162133" y="734876"/>
                  <a:pt x="165132" y="739208"/>
                  <a:pt x="164331" y="743740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5697202" y="1634251"/>
            <a:ext cx="1179889" cy="2641087"/>
          </a:xfrm>
          <a:prstGeom prst="rect">
            <a:avLst/>
          </a:prstGeom>
          <a:noFill/>
          <a:ln cap="sq">
            <a:noFill/>
          </a:ln>
        </p:spPr>
      </p:pic>
      <p:sp>
        <p:nvSpPr>
          <p:cNvPr id="4" name="标题 1"/>
          <p:cNvSpPr txBox="1"/>
          <p:nvPr/>
        </p:nvSpPr>
        <p:spPr>
          <a:xfrm rot="0" flipH="0" flipV="0">
            <a:off x="882390" y="4048893"/>
            <a:ext cx="1119130" cy="338554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/>
          </a:ln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861920" y="4470400"/>
            <a:ext cx="5907180" cy="218440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r>
              <a:rPr kumimoji="1" lang="en-US" altLang="zh-CN" sz="4500">
                <a:ln w="12700">
                  <a:noFill/>
                </a:ln>
                <a:solidFill>
                  <a:schemeClr val="tx1"/>
                </a:solidFill>
                <a:latin typeface="HelloFont WenYiHei"/>
                <a:ea typeface="HelloFont WenYiHei"/>
                <a:cs typeface="HelloFont WenYiHei"/>
              </a:rPr>
              <a:t>工作回顾与总结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747619" y="330200"/>
            <a:ext cx="4569457" cy="3257736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l"/>
            <a:r>
              <a:rPr kumimoji="1" lang="en-US" altLang="zh-CN" sz="16600">
                <a:ln w="12700">
                  <a:noFill/>
                </a:ln>
                <a:solidFill>
                  <a:schemeClr val="tx1"/>
                </a:solidFill>
                <a:latin typeface="HelloFont WenYiHei"/>
                <a:ea typeface="HelloFont WenYiHei"/>
                <a:cs typeface="HelloFont WenYiHei"/>
              </a:rPr>
              <a:t>02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16200000" flipH="0" flipV="0">
            <a:off x="10577004" y="4870758"/>
            <a:ext cx="32719" cy="470769"/>
          </a:xfrm>
          <a:custGeom>
            <a:avLst/>
            <a:gdLst>
              <a:gd name="connsiteX0" fmla="*/ 16555 w 32718"/>
              <a:gd name="connsiteY0" fmla="*/ 21907 h 470768"/>
              <a:gd name="connsiteX1" fmla="*/ 16555 w 32718"/>
              <a:gd name="connsiteY1" fmla="*/ 449331 h 470768"/>
            </a:gdLst>
            <a:rect l="l" t="t" r="r" b="b"/>
            <a:pathLst>
              <a:path w="32718" h="470768">
                <a:moveTo>
                  <a:pt x="16555" y="21907"/>
                </a:moveTo>
                <a:lnTo>
                  <a:pt x="16555" y="449331"/>
                </a:lnTo>
              </a:path>
            </a:pathLst>
          </a:custGeom>
          <a:noFill/>
          <a:ln w="127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16200000" flipH="0" flipV="0">
            <a:off x="10698024" y="5072054"/>
            <a:ext cx="109676" cy="145133"/>
          </a:xfrm>
          <a:custGeom>
            <a:avLst/>
            <a:gdLst>
              <a:gd name="connsiteX0" fmla="*/ 16555 w 109676"/>
              <a:gd name="connsiteY0" fmla="*/ 21907 h 145133"/>
              <a:gd name="connsiteX1" fmla="*/ 93444 w 109676"/>
              <a:gd name="connsiteY1" fmla="*/ 123653 h 145133"/>
            </a:gdLst>
            <a:rect l="l" t="t" r="r" b="b"/>
            <a:pathLst>
              <a:path w="109676" h="145133">
                <a:moveTo>
                  <a:pt x="16555" y="21907"/>
                </a:moveTo>
                <a:cubicBezTo>
                  <a:pt x="59020" y="21907"/>
                  <a:pt x="93444" y="67460"/>
                  <a:pt x="93444" y="123653"/>
                </a:cubicBezTo>
              </a:path>
            </a:pathLst>
          </a:custGeom>
          <a:noFill/>
          <a:ln w="127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16200000" flipH="0" flipV="0">
            <a:off x="10698024" y="4995097"/>
            <a:ext cx="109676" cy="145133"/>
          </a:xfrm>
          <a:custGeom>
            <a:avLst/>
            <a:gdLst>
              <a:gd name="connsiteX0" fmla="*/ 93444 w 109676"/>
              <a:gd name="connsiteY0" fmla="*/ 21907 h 145133"/>
              <a:gd name="connsiteX1" fmla="*/ 16555 w 109676"/>
              <a:gd name="connsiteY1" fmla="*/ 123653 h 145133"/>
            </a:gdLst>
            <a:rect l="l" t="t" r="r" b="b"/>
            <a:pathLst>
              <a:path w="109676" h="145133">
                <a:moveTo>
                  <a:pt x="93444" y="21907"/>
                </a:moveTo>
                <a:cubicBezTo>
                  <a:pt x="50979" y="21907"/>
                  <a:pt x="16555" y="67460"/>
                  <a:pt x="16555" y="123653"/>
                </a:cubicBezTo>
              </a:path>
            </a:pathLst>
          </a:custGeom>
          <a:noFill/>
          <a:ln w="127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2158740" y="4048893"/>
            <a:ext cx="1119130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solidFill>
              <a:schemeClr val="tx1"/>
            </a:solidFill>
            <a:miter/>
          </a:ln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3435090" y="4048893"/>
            <a:ext cx="1119130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solidFill>
              <a:schemeClr val="tx1"/>
            </a:solidFill>
            <a:miter/>
          </a:ln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970550" y="1297008"/>
            <a:ext cx="1252636" cy="1252849"/>
          </a:xfrm>
          <a:custGeom>
            <a:avLst/>
            <a:gdLst>
              <a:gd name="connsiteX0" fmla="*/ 879958 w 1252636"/>
              <a:gd name="connsiteY0" fmla="*/ 497711 h 1252849"/>
              <a:gd name="connsiteX1" fmla="*/ 1123691 w 1252636"/>
              <a:gd name="connsiteY1" fmla="*/ 577070 h 1252849"/>
              <a:gd name="connsiteX2" fmla="*/ 1252637 w 1252636"/>
              <a:gd name="connsiteY2" fmla="*/ 830834 h 1252849"/>
              <a:gd name="connsiteX3" fmla="*/ 422087 w 1252636"/>
              <a:gd name="connsiteY3" fmla="*/ 1252849 h 1252849"/>
              <a:gd name="connsiteX4" fmla="*/ 0 w 1252636"/>
              <a:gd name="connsiteY4" fmla="*/ 422122 h 1252849"/>
              <a:gd name="connsiteX5" fmla="*/ 253586 w 1252636"/>
              <a:gd name="connsiteY5" fmla="*/ 293141 h 1252849"/>
              <a:gd name="connsiteX6" fmla="*/ 255365 w 1252636"/>
              <a:gd name="connsiteY6" fmla="*/ 296698 h 1252849"/>
              <a:gd name="connsiteX7" fmla="*/ 497316 w 1252636"/>
              <a:gd name="connsiteY7" fmla="*/ 382023 h 1252849"/>
              <a:gd name="connsiteX8" fmla="*/ 582641 w 1252636"/>
              <a:gd name="connsiteY8" fmla="*/ 140068 h 1252849"/>
              <a:gd name="connsiteX9" fmla="*/ 578742 w 1252636"/>
              <a:gd name="connsiteY9" fmla="*/ 132396 h 1252849"/>
              <a:gd name="connsiteX10" fmla="*/ 576963 w 1252636"/>
              <a:gd name="connsiteY10" fmla="*/ 128838 h 1252849"/>
              <a:gd name="connsiteX11" fmla="*/ 830514 w 1252636"/>
              <a:gd name="connsiteY11" fmla="*/ 0 h 1252849"/>
              <a:gd name="connsiteX12" fmla="*/ 959459 w 1252636"/>
              <a:gd name="connsiteY12" fmla="*/ 254013 h 1252849"/>
              <a:gd name="connsiteX13" fmla="*/ 879958 w 1252636"/>
              <a:gd name="connsiteY13" fmla="*/ 497711 h 1252849"/>
            </a:gdLst>
            <a:rect l="l" t="t" r="r" b="b"/>
            <a:pathLst>
              <a:path w="1252636" h="1252849">
                <a:moveTo>
                  <a:pt x="879958" y="497711"/>
                </a:moveTo>
                <a:cubicBezTo>
                  <a:pt x="925411" y="586855"/>
                  <a:pt x="1034465" y="622363"/>
                  <a:pt x="1123691" y="577070"/>
                </a:cubicBezTo>
                <a:lnTo>
                  <a:pt x="1252637" y="830834"/>
                </a:lnTo>
                <a:lnTo>
                  <a:pt x="422087" y="1252849"/>
                </a:lnTo>
                <a:lnTo>
                  <a:pt x="0" y="422122"/>
                </a:lnTo>
                <a:lnTo>
                  <a:pt x="253586" y="293141"/>
                </a:lnTo>
                <a:lnTo>
                  <a:pt x="255365" y="296698"/>
                </a:lnTo>
                <a:cubicBezTo>
                  <a:pt x="298616" y="387074"/>
                  <a:pt x="406944" y="425274"/>
                  <a:pt x="497316" y="382023"/>
                </a:cubicBezTo>
                <a:cubicBezTo>
                  <a:pt x="587692" y="338768"/>
                  <a:pt x="625891" y="230444"/>
                  <a:pt x="582641" y="140068"/>
                </a:cubicBezTo>
                <a:cubicBezTo>
                  <a:pt x="581403" y="137482"/>
                  <a:pt x="580101" y="134921"/>
                  <a:pt x="578742" y="132396"/>
                </a:cubicBezTo>
                <a:lnTo>
                  <a:pt x="576963" y="128838"/>
                </a:lnTo>
                <a:lnTo>
                  <a:pt x="830514" y="0"/>
                </a:lnTo>
                <a:lnTo>
                  <a:pt x="959459" y="254013"/>
                </a:lnTo>
                <a:cubicBezTo>
                  <a:pt x="870279" y="299416"/>
                  <a:pt x="834708" y="408456"/>
                  <a:pt x="879958" y="497711"/>
                </a:cubicBezTo>
                <a:close/>
              </a:path>
            </a:pathLst>
          </a:custGeom>
          <a:solidFill>
            <a:srgbClr val="FE8414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6775331" y="628526"/>
            <a:ext cx="385690" cy="404977"/>
          </a:xfrm>
          <a:custGeom>
            <a:avLst/>
            <a:gdLst>
              <a:gd name="connsiteX0" fmla="*/ 8946 w 385690"/>
              <a:gd name="connsiteY0" fmla="*/ 404971 h 404977"/>
              <a:gd name="connsiteX1" fmla="*/ 3254 w 385690"/>
              <a:gd name="connsiteY1" fmla="*/ 402944 h 404977"/>
              <a:gd name="connsiteX2" fmla="*/ 124 w 385690"/>
              <a:gd name="connsiteY2" fmla="*/ 394549 h 404977"/>
              <a:gd name="connsiteX3" fmla="*/ 64792 w 385690"/>
              <a:gd name="connsiteY3" fmla="*/ 7500 h 404977"/>
              <a:gd name="connsiteX4" fmla="*/ 75037 w 385690"/>
              <a:gd name="connsiteY4" fmla="*/ 116 h 404977"/>
              <a:gd name="connsiteX5" fmla="*/ 79305 w 385690"/>
              <a:gd name="connsiteY5" fmla="*/ 2058 h 404977"/>
              <a:gd name="connsiteX6" fmla="*/ 382442 w 385690"/>
              <a:gd name="connsiteY6" fmla="*/ 251447 h 404977"/>
              <a:gd name="connsiteX7" fmla="*/ 383630 w 385690"/>
              <a:gd name="connsiteY7" fmla="*/ 264067 h 404977"/>
              <a:gd name="connsiteX8" fmla="*/ 379881 w 385690"/>
              <a:gd name="connsiteY8" fmla="*/ 266742 h 404977"/>
              <a:gd name="connsiteX9" fmla="*/ 12432 w 385690"/>
              <a:gd name="connsiteY9" fmla="*/ 404402 h 404977"/>
              <a:gd name="connsiteX10" fmla="*/ 8946 w 385690"/>
              <a:gd name="connsiteY10" fmla="*/ 404971 h 404977"/>
              <a:gd name="connsiteX11" fmla="*/ 79732 w 385690"/>
              <a:gd name="connsiteY11" fmla="*/ 25712 h 404977"/>
              <a:gd name="connsiteX12" fmla="*/ 20328 w 385690"/>
              <a:gd name="connsiteY12" fmla="*/ 382206 h 404977"/>
              <a:gd name="connsiteX13" fmla="*/ 358752 w 385690"/>
              <a:gd name="connsiteY13" fmla="*/ 255430 h 404977"/>
            </a:gdLst>
            <a:rect l="l" t="t" r="r" b="b"/>
            <a:pathLst>
              <a:path w="385690" h="404977">
                <a:moveTo>
                  <a:pt x="8946" y="404971"/>
                </a:moveTo>
                <a:cubicBezTo>
                  <a:pt x="6872" y="404961"/>
                  <a:pt x="4866" y="404246"/>
                  <a:pt x="3254" y="402944"/>
                </a:cubicBezTo>
                <a:cubicBezTo>
                  <a:pt x="786" y="400906"/>
                  <a:pt x="-406" y="397704"/>
                  <a:pt x="124" y="394549"/>
                </a:cubicBezTo>
                <a:lnTo>
                  <a:pt x="64792" y="7500"/>
                </a:lnTo>
                <a:cubicBezTo>
                  <a:pt x="65582" y="2632"/>
                  <a:pt x="70167" y="-673"/>
                  <a:pt x="75037" y="116"/>
                </a:cubicBezTo>
                <a:cubicBezTo>
                  <a:pt x="76605" y="372"/>
                  <a:pt x="78082" y="1042"/>
                  <a:pt x="79305" y="2058"/>
                </a:cubicBezTo>
                <a:lnTo>
                  <a:pt x="382442" y="251447"/>
                </a:lnTo>
                <a:cubicBezTo>
                  <a:pt x="386256" y="254602"/>
                  <a:pt x="386789" y="260254"/>
                  <a:pt x="383630" y="264067"/>
                </a:cubicBezTo>
                <a:cubicBezTo>
                  <a:pt x="382634" y="265269"/>
                  <a:pt x="381343" y="266191"/>
                  <a:pt x="379881" y="266742"/>
                </a:cubicBezTo>
                <a:lnTo>
                  <a:pt x="12432" y="404402"/>
                </a:lnTo>
                <a:cubicBezTo>
                  <a:pt x="11318" y="404822"/>
                  <a:pt x="10134" y="405018"/>
                  <a:pt x="8946" y="404971"/>
                </a:cubicBezTo>
                <a:close/>
                <a:moveTo>
                  <a:pt x="79732" y="25712"/>
                </a:moveTo>
                <a:lnTo>
                  <a:pt x="20328" y="382206"/>
                </a:lnTo>
                <a:lnTo>
                  <a:pt x="358752" y="255430"/>
                </a:ln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7372595" y="3601368"/>
            <a:ext cx="373631" cy="408717"/>
          </a:xfrm>
          <a:custGeom>
            <a:avLst/>
            <a:gdLst>
              <a:gd name="connsiteX0" fmla="*/ 330092 w 373631"/>
              <a:gd name="connsiteY0" fmla="*/ 408718 h 408717"/>
              <a:gd name="connsiteX1" fmla="*/ 324970 w 373631"/>
              <a:gd name="connsiteY1" fmla="*/ 407117 h 408717"/>
              <a:gd name="connsiteX2" fmla="*/ 3834 w 373631"/>
              <a:gd name="connsiteY2" fmla="*/ 181596 h 408717"/>
              <a:gd name="connsiteX3" fmla="*/ 1597 w 373631"/>
              <a:gd name="connsiteY3" fmla="*/ 169168 h 408717"/>
              <a:gd name="connsiteX4" fmla="*/ 5186 w 373631"/>
              <a:gd name="connsiteY4" fmla="*/ 166159 h 408717"/>
              <a:gd name="connsiteX5" fmla="*/ 360897 w 373631"/>
              <a:gd name="connsiteY5" fmla="*/ 789 h 408717"/>
              <a:gd name="connsiteX6" fmla="*/ 369825 w 373631"/>
              <a:gd name="connsiteY6" fmla="*/ 1607 h 408717"/>
              <a:gd name="connsiteX7" fmla="*/ 373596 w 373631"/>
              <a:gd name="connsiteY7" fmla="*/ 9717 h 408717"/>
              <a:gd name="connsiteX8" fmla="*/ 339021 w 373631"/>
              <a:gd name="connsiteY8" fmla="*/ 400501 h 408717"/>
              <a:gd name="connsiteX9" fmla="*/ 333863 w 373631"/>
              <a:gd name="connsiteY9" fmla="*/ 407829 h 408717"/>
              <a:gd name="connsiteX10" fmla="*/ 330092 w 373631"/>
              <a:gd name="connsiteY10" fmla="*/ 408718 h 408717"/>
              <a:gd name="connsiteX11" fmla="*/ 26777 w 373631"/>
              <a:gd name="connsiteY11" fmla="*/ 175869 h 408717"/>
              <a:gd name="connsiteX12" fmla="*/ 322551 w 373631"/>
              <a:gd name="connsiteY12" fmla="*/ 383533 h 408717"/>
              <a:gd name="connsiteX13" fmla="*/ 354565 w 373631"/>
              <a:gd name="connsiteY13" fmla="*/ 23554 h 408717"/>
            </a:gdLst>
            <a:rect l="l" t="t" r="r" b="b"/>
            <a:pathLst>
              <a:path w="373631" h="408717">
                <a:moveTo>
                  <a:pt x="330092" y="408718"/>
                </a:moveTo>
                <a:cubicBezTo>
                  <a:pt x="328260" y="408718"/>
                  <a:pt x="326471" y="408149"/>
                  <a:pt x="324970" y="407117"/>
                </a:cubicBezTo>
                <a:lnTo>
                  <a:pt x="3834" y="181596"/>
                </a:lnTo>
                <a:cubicBezTo>
                  <a:pt x="-214" y="178783"/>
                  <a:pt x="-1217" y="173219"/>
                  <a:pt x="1597" y="169168"/>
                </a:cubicBezTo>
                <a:cubicBezTo>
                  <a:pt x="2504" y="167866"/>
                  <a:pt x="3742" y="166824"/>
                  <a:pt x="5186" y="166159"/>
                </a:cubicBezTo>
                <a:lnTo>
                  <a:pt x="360897" y="789"/>
                </a:lnTo>
                <a:cubicBezTo>
                  <a:pt x="363814" y="-503"/>
                  <a:pt x="367193" y="-193"/>
                  <a:pt x="369825" y="1607"/>
                </a:cubicBezTo>
                <a:cubicBezTo>
                  <a:pt x="372443" y="3439"/>
                  <a:pt x="373880" y="6533"/>
                  <a:pt x="373596" y="9717"/>
                </a:cubicBezTo>
                <a:lnTo>
                  <a:pt x="339021" y="400501"/>
                </a:lnTo>
                <a:cubicBezTo>
                  <a:pt x="338740" y="403702"/>
                  <a:pt x="336773" y="406477"/>
                  <a:pt x="333863" y="407829"/>
                </a:cubicBezTo>
                <a:cubicBezTo>
                  <a:pt x="332689" y="408398"/>
                  <a:pt x="331401" y="408718"/>
                  <a:pt x="330092" y="408718"/>
                </a:cubicBezTo>
                <a:close/>
                <a:moveTo>
                  <a:pt x="26777" y="175869"/>
                </a:moveTo>
                <a:lnTo>
                  <a:pt x="322551" y="383533"/>
                </a:lnTo>
                <a:lnTo>
                  <a:pt x="354565" y="23554"/>
                </a:ln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7851210" y="324108"/>
            <a:ext cx="139167" cy="137797"/>
          </a:xfrm>
          <a:custGeom>
            <a:avLst/>
            <a:gdLst>
              <a:gd name="connsiteX0" fmla="*/ 8950 w 139167"/>
              <a:gd name="connsiteY0" fmla="*/ 137798 h 137797"/>
              <a:gd name="connsiteX1" fmla="*/ 0 w 139167"/>
              <a:gd name="connsiteY1" fmla="*/ 128820 h 137797"/>
              <a:gd name="connsiteX2" fmla="*/ 2654 w 139167"/>
              <a:gd name="connsiteY2" fmla="*/ 122466 h 137797"/>
              <a:gd name="connsiteX3" fmla="*/ 124200 w 139167"/>
              <a:gd name="connsiteY3" fmla="*/ 2307 h 137797"/>
              <a:gd name="connsiteX4" fmla="*/ 136860 w 139167"/>
              <a:gd name="connsiteY4" fmla="*/ 2961 h 137797"/>
              <a:gd name="connsiteX5" fmla="*/ 136792 w 139167"/>
              <a:gd name="connsiteY5" fmla="*/ 15042 h 137797"/>
              <a:gd name="connsiteX6" fmla="*/ 15246 w 139167"/>
              <a:gd name="connsiteY6" fmla="*/ 135201 h 137797"/>
              <a:gd name="connsiteX7" fmla="*/ 8950 w 139167"/>
              <a:gd name="connsiteY7" fmla="*/ 137798 h 137797"/>
            </a:gdLst>
            <a:rect l="l" t="t" r="r" b="b"/>
            <a:pathLst>
              <a:path w="139167" h="137797">
                <a:moveTo>
                  <a:pt x="8950" y="137798"/>
                </a:moveTo>
                <a:cubicBezTo>
                  <a:pt x="3998" y="137790"/>
                  <a:pt x="-7" y="133771"/>
                  <a:pt x="0" y="128820"/>
                </a:cubicBezTo>
                <a:cubicBezTo>
                  <a:pt x="4" y="126433"/>
                  <a:pt x="957" y="124146"/>
                  <a:pt x="2654" y="122466"/>
                </a:cubicBezTo>
                <a:lnTo>
                  <a:pt x="124200" y="2307"/>
                </a:lnTo>
                <a:cubicBezTo>
                  <a:pt x="127878" y="-1008"/>
                  <a:pt x="133545" y="-716"/>
                  <a:pt x="136860" y="2961"/>
                </a:cubicBezTo>
                <a:cubicBezTo>
                  <a:pt x="139962" y="6400"/>
                  <a:pt x="139933" y="11637"/>
                  <a:pt x="136792" y="15042"/>
                </a:cubicBezTo>
                <a:lnTo>
                  <a:pt x="15246" y="135201"/>
                </a:lnTo>
                <a:cubicBezTo>
                  <a:pt x="13578" y="136871"/>
                  <a:pt x="11312" y="137806"/>
                  <a:pt x="8950" y="137798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7176105" y="677151"/>
            <a:ext cx="490064" cy="485009"/>
          </a:xfrm>
          <a:custGeom>
            <a:avLst/>
            <a:gdLst>
              <a:gd name="connsiteX0" fmla="*/ 8951 w 490064"/>
              <a:gd name="connsiteY0" fmla="*/ 485007 h 485009"/>
              <a:gd name="connsiteX1" fmla="*/ 2620 w 490064"/>
              <a:gd name="connsiteY1" fmla="*/ 482340 h 485009"/>
              <a:gd name="connsiteX2" fmla="*/ 2620 w 490064"/>
              <a:gd name="connsiteY2" fmla="*/ 469676 h 485009"/>
              <a:gd name="connsiteX3" fmla="*/ 474826 w 490064"/>
              <a:gd name="connsiteY3" fmla="*/ 2592 h 485009"/>
              <a:gd name="connsiteX4" fmla="*/ 487472 w 490064"/>
              <a:gd name="connsiteY4" fmla="*/ 2646 h 485009"/>
              <a:gd name="connsiteX5" fmla="*/ 487418 w 490064"/>
              <a:gd name="connsiteY5" fmla="*/ 15291 h 485009"/>
              <a:gd name="connsiteX6" fmla="*/ 15247 w 490064"/>
              <a:gd name="connsiteY6" fmla="*/ 482589 h 485009"/>
              <a:gd name="connsiteX7" fmla="*/ 8951 w 490064"/>
              <a:gd name="connsiteY7" fmla="*/ 485007 h 485009"/>
            </a:gdLst>
            <a:rect l="l" t="t" r="r" b="b"/>
            <a:pathLst>
              <a:path w="490064" h="485009">
                <a:moveTo>
                  <a:pt x="8951" y="485007"/>
                </a:moveTo>
                <a:cubicBezTo>
                  <a:pt x="6568" y="485007"/>
                  <a:pt x="4284" y="484043"/>
                  <a:pt x="2620" y="482340"/>
                </a:cubicBezTo>
                <a:cubicBezTo>
                  <a:pt x="-873" y="478839"/>
                  <a:pt x="-873" y="473176"/>
                  <a:pt x="2620" y="469676"/>
                </a:cubicBezTo>
                <a:lnTo>
                  <a:pt x="474826" y="2592"/>
                </a:lnTo>
                <a:cubicBezTo>
                  <a:pt x="478333" y="-885"/>
                  <a:pt x="483993" y="-861"/>
                  <a:pt x="487472" y="2646"/>
                </a:cubicBezTo>
                <a:cubicBezTo>
                  <a:pt x="490950" y="6153"/>
                  <a:pt x="490926" y="11812"/>
                  <a:pt x="487418" y="15291"/>
                </a:cubicBezTo>
                <a:lnTo>
                  <a:pt x="15247" y="482589"/>
                </a:lnTo>
                <a:cubicBezTo>
                  <a:pt x="13551" y="484193"/>
                  <a:pt x="11289" y="485064"/>
                  <a:pt x="8951" y="48500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7492476" y="548490"/>
            <a:ext cx="490027" cy="485007"/>
          </a:xfrm>
          <a:custGeom>
            <a:avLst/>
            <a:gdLst>
              <a:gd name="connsiteX0" fmla="*/ 8914 w 490027"/>
              <a:gd name="connsiteY0" fmla="*/ 485007 h 485007"/>
              <a:gd name="connsiteX1" fmla="*/ 0 w 490027"/>
              <a:gd name="connsiteY1" fmla="*/ 475994 h 485007"/>
              <a:gd name="connsiteX2" fmla="*/ 2618 w 490027"/>
              <a:gd name="connsiteY2" fmla="*/ 469712 h 485007"/>
              <a:gd name="connsiteX3" fmla="*/ 474789 w 490027"/>
              <a:gd name="connsiteY3" fmla="*/ 2592 h 485007"/>
              <a:gd name="connsiteX4" fmla="*/ 487435 w 490027"/>
              <a:gd name="connsiteY4" fmla="*/ 2646 h 485007"/>
              <a:gd name="connsiteX5" fmla="*/ 487381 w 490027"/>
              <a:gd name="connsiteY5" fmla="*/ 15291 h 485007"/>
              <a:gd name="connsiteX6" fmla="*/ 15210 w 490027"/>
              <a:gd name="connsiteY6" fmla="*/ 482411 h 485007"/>
              <a:gd name="connsiteX7" fmla="*/ 8914 w 490027"/>
              <a:gd name="connsiteY7" fmla="*/ 485007 h 485007"/>
            </a:gdLst>
            <a:rect l="l" t="t" r="r" b="b"/>
            <a:pathLst>
              <a:path w="490027" h="485007">
                <a:moveTo>
                  <a:pt x="8914" y="485007"/>
                </a:moveTo>
                <a:cubicBezTo>
                  <a:pt x="3963" y="484979"/>
                  <a:pt x="-28" y="480945"/>
                  <a:pt x="0" y="475994"/>
                </a:cubicBezTo>
                <a:cubicBezTo>
                  <a:pt x="11" y="473639"/>
                  <a:pt x="953" y="471380"/>
                  <a:pt x="2618" y="469712"/>
                </a:cubicBezTo>
                <a:lnTo>
                  <a:pt x="474789" y="2592"/>
                </a:lnTo>
                <a:cubicBezTo>
                  <a:pt x="478296" y="-885"/>
                  <a:pt x="483956" y="-861"/>
                  <a:pt x="487435" y="2646"/>
                </a:cubicBezTo>
                <a:cubicBezTo>
                  <a:pt x="490914" y="6152"/>
                  <a:pt x="490889" y="11814"/>
                  <a:pt x="487381" y="15291"/>
                </a:cubicBezTo>
                <a:lnTo>
                  <a:pt x="15210" y="482411"/>
                </a:lnTo>
                <a:cubicBezTo>
                  <a:pt x="13542" y="484083"/>
                  <a:pt x="11276" y="485014"/>
                  <a:pt x="8914" y="48500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5554192" y="3084014"/>
            <a:ext cx="135487" cy="134119"/>
          </a:xfrm>
          <a:custGeom>
            <a:avLst/>
            <a:gdLst>
              <a:gd name="connsiteX0" fmla="*/ 8964 w 135487"/>
              <a:gd name="connsiteY0" fmla="*/ 134117 h 134119"/>
              <a:gd name="connsiteX1" fmla="*/ 0 w 135487"/>
              <a:gd name="connsiteY1" fmla="*/ 125225 h 134119"/>
              <a:gd name="connsiteX2" fmla="*/ 2668 w 135487"/>
              <a:gd name="connsiteY2" fmla="*/ 118822 h 134119"/>
              <a:gd name="connsiteX3" fmla="*/ 120266 w 135487"/>
              <a:gd name="connsiteY3" fmla="*/ 2576 h 134119"/>
              <a:gd name="connsiteX4" fmla="*/ 132911 w 135487"/>
              <a:gd name="connsiteY4" fmla="*/ 2665 h 134119"/>
              <a:gd name="connsiteX5" fmla="*/ 132823 w 135487"/>
              <a:gd name="connsiteY5" fmla="*/ 15310 h 134119"/>
              <a:gd name="connsiteX6" fmla="*/ 15438 w 135487"/>
              <a:gd name="connsiteY6" fmla="*/ 131556 h 134119"/>
              <a:gd name="connsiteX7" fmla="*/ 8964 w 135487"/>
              <a:gd name="connsiteY7" fmla="*/ 134117 h 134119"/>
            </a:gdLst>
            <a:rect l="l" t="t" r="r" b="b"/>
            <a:pathLst>
              <a:path w="135487" h="134119">
                <a:moveTo>
                  <a:pt x="8964" y="134117"/>
                </a:moveTo>
                <a:cubicBezTo>
                  <a:pt x="4034" y="134139"/>
                  <a:pt x="18" y="130158"/>
                  <a:pt x="0" y="125225"/>
                </a:cubicBezTo>
                <a:cubicBezTo>
                  <a:pt x="-11" y="122820"/>
                  <a:pt x="950" y="120508"/>
                  <a:pt x="2668" y="118822"/>
                </a:cubicBezTo>
                <a:lnTo>
                  <a:pt x="120266" y="2576"/>
                </a:lnTo>
                <a:cubicBezTo>
                  <a:pt x="123784" y="-893"/>
                  <a:pt x="129443" y="-854"/>
                  <a:pt x="132911" y="2665"/>
                </a:cubicBezTo>
                <a:cubicBezTo>
                  <a:pt x="136380" y="6182"/>
                  <a:pt x="136341" y="11842"/>
                  <a:pt x="132823" y="15310"/>
                </a:cubicBezTo>
                <a:lnTo>
                  <a:pt x="15438" y="131556"/>
                </a:lnTo>
                <a:cubicBezTo>
                  <a:pt x="13713" y="133246"/>
                  <a:pt x="11379" y="134171"/>
                  <a:pt x="8964" y="13411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4973706" y="3307703"/>
            <a:ext cx="490043" cy="485008"/>
          </a:xfrm>
          <a:custGeom>
            <a:avLst/>
            <a:gdLst>
              <a:gd name="connsiteX0" fmla="*/ 8966 w 490043"/>
              <a:gd name="connsiteY0" fmla="*/ 485008 h 485008"/>
              <a:gd name="connsiteX1" fmla="*/ 0 w 490043"/>
              <a:gd name="connsiteY1" fmla="*/ 476119 h 485008"/>
              <a:gd name="connsiteX2" fmla="*/ 2670 w 490043"/>
              <a:gd name="connsiteY2" fmla="*/ 469713 h 485008"/>
              <a:gd name="connsiteX3" fmla="*/ 474805 w 490043"/>
              <a:gd name="connsiteY3" fmla="*/ 2593 h 485008"/>
              <a:gd name="connsiteX4" fmla="*/ 487450 w 490043"/>
              <a:gd name="connsiteY4" fmla="*/ 2646 h 485008"/>
              <a:gd name="connsiteX5" fmla="*/ 487397 w 490043"/>
              <a:gd name="connsiteY5" fmla="*/ 15292 h 485008"/>
              <a:gd name="connsiteX6" fmla="*/ 15262 w 490043"/>
              <a:gd name="connsiteY6" fmla="*/ 482412 h 485008"/>
              <a:gd name="connsiteX7" fmla="*/ 8966 w 490043"/>
              <a:gd name="connsiteY7" fmla="*/ 485008 h 485008"/>
            </a:gdLst>
            <a:rect l="l" t="t" r="r" b="b"/>
            <a:pathLst>
              <a:path w="490043" h="485008">
                <a:moveTo>
                  <a:pt x="8966" y="485008"/>
                </a:moveTo>
                <a:cubicBezTo>
                  <a:pt x="4035" y="485030"/>
                  <a:pt x="21" y="481049"/>
                  <a:pt x="0" y="476119"/>
                </a:cubicBezTo>
                <a:cubicBezTo>
                  <a:pt x="-10" y="473711"/>
                  <a:pt x="953" y="471399"/>
                  <a:pt x="2670" y="469713"/>
                </a:cubicBezTo>
                <a:lnTo>
                  <a:pt x="474805" y="2593"/>
                </a:lnTo>
                <a:cubicBezTo>
                  <a:pt x="478312" y="-886"/>
                  <a:pt x="483971" y="-861"/>
                  <a:pt x="487450" y="2646"/>
                </a:cubicBezTo>
                <a:cubicBezTo>
                  <a:pt x="490929" y="6154"/>
                  <a:pt x="490904" y="11813"/>
                  <a:pt x="487397" y="15292"/>
                </a:cubicBezTo>
                <a:lnTo>
                  <a:pt x="15262" y="482412"/>
                </a:lnTo>
                <a:cubicBezTo>
                  <a:pt x="13589" y="484076"/>
                  <a:pt x="11325" y="485008"/>
                  <a:pt x="8966" y="485008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11234626" y="3136710"/>
            <a:ext cx="139798" cy="138448"/>
          </a:xfrm>
          <a:custGeom>
            <a:avLst/>
            <a:gdLst>
              <a:gd name="connsiteX0" fmla="*/ 9072 w 139798"/>
              <a:gd name="connsiteY0" fmla="*/ 138447 h 138448"/>
              <a:gd name="connsiteX1" fmla="*/ 1 w 139798"/>
              <a:gd name="connsiteY1" fmla="*/ 129668 h 138448"/>
              <a:gd name="connsiteX2" fmla="*/ 2740 w 139798"/>
              <a:gd name="connsiteY2" fmla="*/ 123081 h 138448"/>
              <a:gd name="connsiteX3" fmla="*/ 124251 w 139798"/>
              <a:gd name="connsiteY3" fmla="*/ 2886 h 138448"/>
              <a:gd name="connsiteX4" fmla="*/ 136914 w 139798"/>
              <a:gd name="connsiteY4" fmla="*/ 2374 h 138448"/>
              <a:gd name="connsiteX5" fmla="*/ 137412 w 139798"/>
              <a:gd name="connsiteY5" fmla="*/ 15041 h 138448"/>
              <a:gd name="connsiteX6" fmla="*/ 136843 w 139798"/>
              <a:gd name="connsiteY6" fmla="*/ 15620 h 138448"/>
              <a:gd name="connsiteX7" fmla="*/ 15297 w 139798"/>
              <a:gd name="connsiteY7" fmla="*/ 135815 h 138448"/>
              <a:gd name="connsiteX8" fmla="*/ 9072 w 139798"/>
              <a:gd name="connsiteY8" fmla="*/ 138447 h 138448"/>
            </a:gdLst>
            <a:rect l="l" t="t" r="r" b="b"/>
            <a:pathLst>
              <a:path w="139798" h="138448">
                <a:moveTo>
                  <a:pt x="9072" y="138447"/>
                </a:moveTo>
                <a:cubicBezTo>
                  <a:pt x="4127" y="138529"/>
                  <a:pt x="72" y="134598"/>
                  <a:pt x="1" y="129668"/>
                </a:cubicBezTo>
                <a:cubicBezTo>
                  <a:pt x="-35" y="127186"/>
                  <a:pt x="961" y="124799"/>
                  <a:pt x="2740" y="123081"/>
                </a:cubicBezTo>
                <a:lnTo>
                  <a:pt x="124251" y="2886"/>
                </a:lnTo>
                <a:cubicBezTo>
                  <a:pt x="127594" y="-753"/>
                  <a:pt x="133286" y="-981"/>
                  <a:pt x="136914" y="2374"/>
                </a:cubicBezTo>
                <a:cubicBezTo>
                  <a:pt x="140542" y="5732"/>
                  <a:pt x="140792" y="11402"/>
                  <a:pt x="137412" y="15041"/>
                </a:cubicBezTo>
                <a:cubicBezTo>
                  <a:pt x="137235" y="15243"/>
                  <a:pt x="137056" y="15435"/>
                  <a:pt x="136843" y="15620"/>
                </a:cubicBezTo>
                <a:lnTo>
                  <a:pt x="15297" y="135815"/>
                </a:lnTo>
                <a:cubicBezTo>
                  <a:pt x="13660" y="137473"/>
                  <a:pt x="11419" y="138415"/>
                  <a:pt x="9072" y="13844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10628239" y="3445028"/>
            <a:ext cx="489783" cy="484738"/>
          </a:xfrm>
          <a:custGeom>
            <a:avLst/>
            <a:gdLst>
              <a:gd name="connsiteX0" fmla="*/ 8964 w 489783"/>
              <a:gd name="connsiteY0" fmla="*/ 484739 h 484738"/>
              <a:gd name="connsiteX1" fmla="*/ 0 w 489783"/>
              <a:gd name="connsiteY1" fmla="*/ 475846 h 484738"/>
              <a:gd name="connsiteX2" fmla="*/ 2668 w 489783"/>
              <a:gd name="connsiteY2" fmla="*/ 469443 h 484738"/>
              <a:gd name="connsiteX3" fmla="*/ 474803 w 489783"/>
              <a:gd name="connsiteY3" fmla="*/ 2323 h 484738"/>
              <a:gd name="connsiteX4" fmla="*/ 487467 w 489783"/>
              <a:gd name="connsiteY4" fmla="*/ 2946 h 484738"/>
              <a:gd name="connsiteX5" fmla="*/ 487431 w 489783"/>
              <a:gd name="connsiteY5" fmla="*/ 15022 h 484738"/>
              <a:gd name="connsiteX6" fmla="*/ 15260 w 489783"/>
              <a:gd name="connsiteY6" fmla="*/ 482142 h 484738"/>
              <a:gd name="connsiteX7" fmla="*/ 8964 w 489783"/>
              <a:gd name="connsiteY7" fmla="*/ 484739 h 484738"/>
            </a:gdLst>
            <a:rect l="l" t="t" r="r" b="b"/>
            <a:pathLst>
              <a:path w="489783" h="484738">
                <a:moveTo>
                  <a:pt x="8964" y="484739"/>
                </a:moveTo>
                <a:cubicBezTo>
                  <a:pt x="4020" y="484774"/>
                  <a:pt x="36" y="480790"/>
                  <a:pt x="0" y="475846"/>
                </a:cubicBezTo>
                <a:cubicBezTo>
                  <a:pt x="0" y="473427"/>
                  <a:pt x="960" y="471115"/>
                  <a:pt x="2668" y="469443"/>
                </a:cubicBezTo>
                <a:lnTo>
                  <a:pt x="474803" y="2323"/>
                </a:lnTo>
                <a:cubicBezTo>
                  <a:pt x="478467" y="-1002"/>
                  <a:pt x="484123" y="-725"/>
                  <a:pt x="487467" y="2946"/>
                </a:cubicBezTo>
                <a:cubicBezTo>
                  <a:pt x="490561" y="6375"/>
                  <a:pt x="490561" y="11611"/>
                  <a:pt x="487431" y="15022"/>
                </a:cubicBezTo>
                <a:lnTo>
                  <a:pt x="15260" y="482142"/>
                </a:lnTo>
                <a:cubicBezTo>
                  <a:pt x="13588" y="483814"/>
                  <a:pt x="11312" y="484739"/>
                  <a:pt x="8964" y="484739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5290055" y="3178992"/>
            <a:ext cx="490203" cy="484952"/>
          </a:xfrm>
          <a:custGeom>
            <a:avLst/>
            <a:gdLst>
              <a:gd name="connsiteX0" fmla="*/ 8950 w 490203"/>
              <a:gd name="connsiteY0" fmla="*/ 484952 h 484952"/>
              <a:gd name="connsiteX1" fmla="*/ 0 w 490203"/>
              <a:gd name="connsiteY1" fmla="*/ 475974 h 484952"/>
              <a:gd name="connsiteX2" fmla="*/ 2619 w 490203"/>
              <a:gd name="connsiteY2" fmla="*/ 469657 h 484952"/>
              <a:gd name="connsiteX3" fmla="*/ 474790 w 490203"/>
              <a:gd name="connsiteY3" fmla="*/ 2644 h 484952"/>
              <a:gd name="connsiteX4" fmla="*/ 487560 w 490203"/>
              <a:gd name="connsiteY4" fmla="*/ 2644 h 484952"/>
              <a:gd name="connsiteX5" fmla="*/ 487560 w 490203"/>
              <a:gd name="connsiteY5" fmla="*/ 15414 h 484952"/>
              <a:gd name="connsiteX6" fmla="*/ 15247 w 490203"/>
              <a:gd name="connsiteY6" fmla="*/ 482462 h 484952"/>
              <a:gd name="connsiteX7" fmla="*/ 8950 w 490203"/>
              <a:gd name="connsiteY7" fmla="*/ 484952 h 484952"/>
            </a:gdLst>
            <a:rect l="l" t="t" r="r" b="b"/>
            <a:pathLst>
              <a:path w="490203" h="484952">
                <a:moveTo>
                  <a:pt x="8950" y="484952"/>
                </a:moveTo>
                <a:cubicBezTo>
                  <a:pt x="4000" y="484945"/>
                  <a:pt x="-7" y="480926"/>
                  <a:pt x="0" y="475974"/>
                </a:cubicBezTo>
                <a:cubicBezTo>
                  <a:pt x="4" y="473605"/>
                  <a:pt x="945" y="471336"/>
                  <a:pt x="2619" y="469657"/>
                </a:cubicBezTo>
                <a:lnTo>
                  <a:pt x="474790" y="2644"/>
                </a:lnTo>
                <a:cubicBezTo>
                  <a:pt x="478315" y="-881"/>
                  <a:pt x="484035" y="-881"/>
                  <a:pt x="487560" y="2644"/>
                </a:cubicBezTo>
                <a:cubicBezTo>
                  <a:pt x="491085" y="6169"/>
                  <a:pt x="491085" y="11889"/>
                  <a:pt x="487560" y="15414"/>
                </a:cubicBezTo>
                <a:lnTo>
                  <a:pt x="15247" y="482462"/>
                </a:lnTo>
                <a:cubicBezTo>
                  <a:pt x="13554" y="484084"/>
                  <a:pt x="11294" y="484977"/>
                  <a:pt x="8950" y="484952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6626127" y="3505754"/>
            <a:ext cx="490284" cy="485443"/>
          </a:xfrm>
          <a:custGeom>
            <a:avLst/>
            <a:gdLst>
              <a:gd name="connsiteX0" fmla="*/ 8964 w 490284"/>
              <a:gd name="connsiteY0" fmla="*/ 485443 h 485443"/>
              <a:gd name="connsiteX1" fmla="*/ 0 w 490284"/>
              <a:gd name="connsiteY1" fmla="*/ 476551 h 485443"/>
              <a:gd name="connsiteX2" fmla="*/ 2668 w 490284"/>
              <a:gd name="connsiteY2" fmla="*/ 470148 h 485443"/>
              <a:gd name="connsiteX3" fmla="*/ 474732 w 490284"/>
              <a:gd name="connsiteY3" fmla="*/ 2886 h 485443"/>
              <a:gd name="connsiteX4" fmla="*/ 487399 w 490284"/>
              <a:gd name="connsiteY4" fmla="*/ 2374 h 485443"/>
              <a:gd name="connsiteX5" fmla="*/ 487911 w 490284"/>
              <a:gd name="connsiteY5" fmla="*/ 15041 h 485443"/>
              <a:gd name="connsiteX6" fmla="*/ 487324 w 490284"/>
              <a:gd name="connsiteY6" fmla="*/ 15620 h 485443"/>
              <a:gd name="connsiteX7" fmla="*/ 15260 w 490284"/>
              <a:gd name="connsiteY7" fmla="*/ 482704 h 485443"/>
              <a:gd name="connsiteX8" fmla="*/ 8964 w 490284"/>
              <a:gd name="connsiteY8" fmla="*/ 485443 h 485443"/>
            </a:gdLst>
            <a:rect l="l" t="t" r="r" b="b"/>
            <a:pathLst>
              <a:path w="490284" h="485443">
                <a:moveTo>
                  <a:pt x="8964" y="485443"/>
                </a:moveTo>
                <a:cubicBezTo>
                  <a:pt x="4034" y="485479"/>
                  <a:pt x="18" y="481495"/>
                  <a:pt x="0" y="476551"/>
                </a:cubicBezTo>
                <a:cubicBezTo>
                  <a:pt x="-11" y="474132"/>
                  <a:pt x="950" y="471820"/>
                  <a:pt x="2668" y="470148"/>
                </a:cubicBezTo>
                <a:lnTo>
                  <a:pt x="474732" y="2886"/>
                </a:lnTo>
                <a:cubicBezTo>
                  <a:pt x="478090" y="-753"/>
                  <a:pt x="483760" y="-981"/>
                  <a:pt x="487399" y="2374"/>
                </a:cubicBezTo>
                <a:cubicBezTo>
                  <a:pt x="491038" y="5732"/>
                  <a:pt x="491265" y="11402"/>
                  <a:pt x="487911" y="15041"/>
                </a:cubicBezTo>
                <a:cubicBezTo>
                  <a:pt x="487722" y="15243"/>
                  <a:pt x="487527" y="15435"/>
                  <a:pt x="487324" y="15620"/>
                </a:cubicBezTo>
                <a:lnTo>
                  <a:pt x="15260" y="482704"/>
                </a:lnTo>
                <a:cubicBezTo>
                  <a:pt x="13617" y="484412"/>
                  <a:pt x="11347" y="485408"/>
                  <a:pt x="8964" y="485443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10896338" y="3367768"/>
            <a:ext cx="489925" cy="484705"/>
          </a:xfrm>
          <a:custGeom>
            <a:avLst/>
            <a:gdLst>
              <a:gd name="connsiteX0" fmla="*/ 8964 w 489925"/>
              <a:gd name="connsiteY0" fmla="*/ 484703 h 484705"/>
              <a:gd name="connsiteX1" fmla="*/ 0 w 489925"/>
              <a:gd name="connsiteY1" fmla="*/ 475810 h 484705"/>
              <a:gd name="connsiteX2" fmla="*/ 2668 w 489925"/>
              <a:gd name="connsiteY2" fmla="*/ 469407 h 484705"/>
              <a:gd name="connsiteX3" fmla="*/ 474945 w 489925"/>
              <a:gd name="connsiteY3" fmla="*/ 2323 h 484705"/>
              <a:gd name="connsiteX4" fmla="*/ 487609 w 489925"/>
              <a:gd name="connsiteY4" fmla="*/ 2946 h 484705"/>
              <a:gd name="connsiteX5" fmla="*/ 487573 w 489925"/>
              <a:gd name="connsiteY5" fmla="*/ 15022 h 484705"/>
              <a:gd name="connsiteX6" fmla="*/ 15403 w 489925"/>
              <a:gd name="connsiteY6" fmla="*/ 482142 h 484705"/>
              <a:gd name="connsiteX7" fmla="*/ 8964 w 489925"/>
              <a:gd name="connsiteY7" fmla="*/ 484703 h 484705"/>
            </a:gdLst>
            <a:rect l="l" t="t" r="r" b="b"/>
            <a:pathLst>
              <a:path w="489925" h="484705">
                <a:moveTo>
                  <a:pt x="8964" y="484703"/>
                </a:moveTo>
                <a:cubicBezTo>
                  <a:pt x="4020" y="484724"/>
                  <a:pt x="36" y="480744"/>
                  <a:pt x="0" y="475810"/>
                </a:cubicBezTo>
                <a:cubicBezTo>
                  <a:pt x="0" y="473405"/>
                  <a:pt x="960" y="471093"/>
                  <a:pt x="2668" y="469407"/>
                </a:cubicBezTo>
                <a:lnTo>
                  <a:pt x="474945" y="2323"/>
                </a:lnTo>
                <a:cubicBezTo>
                  <a:pt x="478609" y="-1002"/>
                  <a:pt x="484265" y="-725"/>
                  <a:pt x="487609" y="2946"/>
                </a:cubicBezTo>
                <a:cubicBezTo>
                  <a:pt x="490704" y="6375"/>
                  <a:pt x="490704" y="11611"/>
                  <a:pt x="487573" y="15022"/>
                </a:cubicBezTo>
                <a:lnTo>
                  <a:pt x="15403" y="482142"/>
                </a:lnTo>
                <a:cubicBezTo>
                  <a:pt x="13695" y="483835"/>
                  <a:pt x="11383" y="484760"/>
                  <a:pt x="8964" y="484703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5291749" y="2723907"/>
            <a:ext cx="222817" cy="222817"/>
          </a:xfrm>
          <a:custGeom>
            <a:avLst/>
            <a:gdLst>
              <a:gd name="connsiteX0" fmla="*/ 111409 w 222817"/>
              <a:gd name="connsiteY0" fmla="*/ 222817 h 222817"/>
              <a:gd name="connsiteX1" fmla="*/ 0 w 222817"/>
              <a:gd name="connsiteY1" fmla="*/ 111409 h 222817"/>
              <a:gd name="connsiteX2" fmla="*/ 111409 w 222817"/>
              <a:gd name="connsiteY2" fmla="*/ 0 h 222817"/>
              <a:gd name="connsiteX3" fmla="*/ 222817 w 222817"/>
              <a:gd name="connsiteY3" fmla="*/ 111409 h 222817"/>
              <a:gd name="connsiteX4" fmla="*/ 111409 w 222817"/>
              <a:gd name="connsiteY4" fmla="*/ 222817 h 222817"/>
              <a:gd name="connsiteX5" fmla="*/ 111409 w 222817"/>
              <a:gd name="connsiteY5" fmla="*/ 14477 h 222817"/>
              <a:gd name="connsiteX6" fmla="*/ 14549 w 222817"/>
              <a:gd name="connsiteY6" fmla="*/ 111480 h 222817"/>
              <a:gd name="connsiteX7" fmla="*/ 111551 w 222817"/>
              <a:gd name="connsiteY7" fmla="*/ 208340 h 222817"/>
              <a:gd name="connsiteX8" fmla="*/ 208411 w 222817"/>
              <a:gd name="connsiteY8" fmla="*/ 111409 h 222817"/>
              <a:gd name="connsiteX9" fmla="*/ 111409 w 222817"/>
              <a:gd name="connsiteY9" fmla="*/ 14477 h 222817"/>
            </a:gdLst>
            <a:rect l="l" t="t" r="r" b="b"/>
            <a:pathLst>
              <a:path w="222817" h="222817">
                <a:moveTo>
                  <a:pt x="111409" y="222817"/>
                </a:moveTo>
                <a:cubicBezTo>
                  <a:pt x="49878" y="222817"/>
                  <a:pt x="0" y="172940"/>
                  <a:pt x="0" y="111409"/>
                </a:cubicBezTo>
                <a:cubicBezTo>
                  <a:pt x="0" y="49878"/>
                  <a:pt x="49878" y="0"/>
                  <a:pt x="111409" y="0"/>
                </a:cubicBezTo>
                <a:cubicBezTo>
                  <a:pt x="172940" y="0"/>
                  <a:pt x="222817" y="49878"/>
                  <a:pt x="222817" y="111409"/>
                </a:cubicBezTo>
                <a:cubicBezTo>
                  <a:pt x="222739" y="172904"/>
                  <a:pt x="172904" y="222739"/>
                  <a:pt x="111409" y="222817"/>
                </a:cubicBezTo>
                <a:close/>
                <a:moveTo>
                  <a:pt x="111409" y="14477"/>
                </a:moveTo>
                <a:cubicBezTo>
                  <a:pt x="57874" y="14517"/>
                  <a:pt x="14509" y="57945"/>
                  <a:pt x="14549" y="111480"/>
                </a:cubicBezTo>
                <a:cubicBezTo>
                  <a:pt x="14588" y="165014"/>
                  <a:pt x="58016" y="208379"/>
                  <a:pt x="111551" y="208340"/>
                </a:cubicBezTo>
                <a:cubicBezTo>
                  <a:pt x="165057" y="208301"/>
                  <a:pt x="208411" y="164915"/>
                  <a:pt x="208411" y="111409"/>
                </a:cubicBezTo>
                <a:cubicBezTo>
                  <a:pt x="208351" y="57871"/>
                  <a:pt x="164947" y="14495"/>
                  <a:pt x="111409" y="1447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6852253" y="2615272"/>
            <a:ext cx="391282" cy="391282"/>
          </a:xfrm>
          <a:custGeom>
            <a:avLst/>
            <a:gdLst>
              <a:gd name="connsiteX0" fmla="*/ 195463 w 391282"/>
              <a:gd name="connsiteY0" fmla="*/ 391282 h 391282"/>
              <a:gd name="connsiteX1" fmla="*/ 0 w 391282"/>
              <a:gd name="connsiteY1" fmla="*/ 195463 h 391282"/>
              <a:gd name="connsiteX2" fmla="*/ 195819 w 391282"/>
              <a:gd name="connsiteY2" fmla="*/ 0 h 391282"/>
              <a:gd name="connsiteX3" fmla="*/ 391282 w 391282"/>
              <a:gd name="connsiteY3" fmla="*/ 195463 h 391282"/>
              <a:gd name="connsiteX4" fmla="*/ 195463 w 391282"/>
              <a:gd name="connsiteY4" fmla="*/ 391282 h 391282"/>
              <a:gd name="connsiteX5" fmla="*/ 195463 w 391282"/>
              <a:gd name="connsiteY5" fmla="*/ 14229 h 391282"/>
              <a:gd name="connsiteX6" fmla="*/ 14051 w 391282"/>
              <a:gd name="connsiteY6" fmla="*/ 195641 h 391282"/>
              <a:gd name="connsiteX7" fmla="*/ 195463 w 391282"/>
              <a:gd name="connsiteY7" fmla="*/ 377054 h 391282"/>
              <a:gd name="connsiteX8" fmla="*/ 376876 w 391282"/>
              <a:gd name="connsiteY8" fmla="*/ 195641 h 391282"/>
              <a:gd name="connsiteX9" fmla="*/ 195570 w 391282"/>
              <a:gd name="connsiteY9" fmla="*/ 14122 h 391282"/>
              <a:gd name="connsiteX10" fmla="*/ 195463 w 391282"/>
              <a:gd name="connsiteY10" fmla="*/ 14122 h 391282"/>
            </a:gdLst>
            <a:rect l="l" t="t" r="r" b="b"/>
            <a:pathLst>
              <a:path w="391282" h="391282">
                <a:moveTo>
                  <a:pt x="195463" y="391282"/>
                </a:moveTo>
                <a:cubicBezTo>
                  <a:pt x="87413" y="391182"/>
                  <a:pt x="-100" y="303514"/>
                  <a:pt x="0" y="195463"/>
                </a:cubicBezTo>
                <a:cubicBezTo>
                  <a:pt x="100" y="87412"/>
                  <a:pt x="87768" y="-100"/>
                  <a:pt x="195819" y="0"/>
                </a:cubicBezTo>
                <a:cubicBezTo>
                  <a:pt x="303731" y="100"/>
                  <a:pt x="391183" y="87551"/>
                  <a:pt x="391282" y="195463"/>
                </a:cubicBezTo>
                <a:cubicBezTo>
                  <a:pt x="391165" y="303564"/>
                  <a:pt x="303564" y="391165"/>
                  <a:pt x="195463" y="391282"/>
                </a:cubicBezTo>
                <a:close/>
                <a:moveTo>
                  <a:pt x="195463" y="14229"/>
                </a:moveTo>
                <a:cubicBezTo>
                  <a:pt x="95270" y="14229"/>
                  <a:pt x="14051" y="95448"/>
                  <a:pt x="14051" y="195641"/>
                </a:cubicBezTo>
                <a:cubicBezTo>
                  <a:pt x="14051" y="295834"/>
                  <a:pt x="95270" y="377054"/>
                  <a:pt x="195463" y="377054"/>
                </a:cubicBezTo>
                <a:cubicBezTo>
                  <a:pt x="295656" y="377054"/>
                  <a:pt x="376876" y="295834"/>
                  <a:pt x="376876" y="195641"/>
                </a:cubicBezTo>
                <a:cubicBezTo>
                  <a:pt x="376937" y="95448"/>
                  <a:pt x="295763" y="14182"/>
                  <a:pt x="195570" y="14122"/>
                </a:cubicBezTo>
                <a:cubicBezTo>
                  <a:pt x="195535" y="14122"/>
                  <a:pt x="195499" y="14122"/>
                  <a:pt x="195463" y="14122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0" flipV="0">
            <a:off x="8910753" y="1364166"/>
            <a:ext cx="307262" cy="307263"/>
          </a:xfrm>
          <a:custGeom>
            <a:avLst/>
            <a:gdLst>
              <a:gd name="connsiteX0" fmla="*/ 153631 w 307262"/>
              <a:gd name="connsiteY0" fmla="*/ 307263 h 307263"/>
              <a:gd name="connsiteX1" fmla="*/ 0 w 307262"/>
              <a:gd name="connsiteY1" fmla="*/ 153632 h 307263"/>
              <a:gd name="connsiteX2" fmla="*/ 153631 w 307262"/>
              <a:gd name="connsiteY2" fmla="*/ 0 h 307263"/>
              <a:gd name="connsiteX3" fmla="*/ 307263 w 307262"/>
              <a:gd name="connsiteY3" fmla="*/ 153632 h 307263"/>
              <a:gd name="connsiteX4" fmla="*/ 307263 w 307262"/>
              <a:gd name="connsiteY4" fmla="*/ 153667 h 307263"/>
              <a:gd name="connsiteX5" fmla="*/ 153631 w 307262"/>
              <a:gd name="connsiteY5" fmla="*/ 307263 h 307263"/>
              <a:gd name="connsiteX6" fmla="*/ 153631 w 307262"/>
              <a:gd name="connsiteY6" fmla="*/ 14513 h 307263"/>
              <a:gd name="connsiteX7" fmla="*/ 14477 w 307262"/>
              <a:gd name="connsiteY7" fmla="*/ 153667 h 307263"/>
              <a:gd name="connsiteX8" fmla="*/ 153631 w 307262"/>
              <a:gd name="connsiteY8" fmla="*/ 292821 h 307263"/>
              <a:gd name="connsiteX9" fmla="*/ 292786 w 307262"/>
              <a:gd name="connsiteY9" fmla="*/ 153667 h 307263"/>
              <a:gd name="connsiteX10" fmla="*/ 153631 w 307262"/>
              <a:gd name="connsiteY10" fmla="*/ 14513 h 307263"/>
            </a:gdLst>
            <a:rect l="l" t="t" r="r" b="b"/>
            <a:pathLst>
              <a:path w="307262" h="307263">
                <a:moveTo>
                  <a:pt x="153631" y="307263"/>
                </a:moveTo>
                <a:cubicBezTo>
                  <a:pt x="68794" y="307263"/>
                  <a:pt x="0" y="238479"/>
                  <a:pt x="0" y="153632"/>
                </a:cubicBezTo>
                <a:cubicBezTo>
                  <a:pt x="0" y="68784"/>
                  <a:pt x="68794" y="0"/>
                  <a:pt x="153631" y="0"/>
                </a:cubicBezTo>
                <a:cubicBezTo>
                  <a:pt x="238468" y="0"/>
                  <a:pt x="307263" y="68784"/>
                  <a:pt x="307263" y="153632"/>
                </a:cubicBezTo>
                <a:cubicBezTo>
                  <a:pt x="307263" y="153642"/>
                  <a:pt x="307263" y="153656"/>
                  <a:pt x="307263" y="153667"/>
                </a:cubicBezTo>
                <a:cubicBezTo>
                  <a:pt x="307156" y="238469"/>
                  <a:pt x="238433" y="307185"/>
                  <a:pt x="153631" y="307263"/>
                </a:cubicBezTo>
                <a:close/>
                <a:moveTo>
                  <a:pt x="153631" y="14513"/>
                </a:moveTo>
                <a:cubicBezTo>
                  <a:pt x="76762" y="14513"/>
                  <a:pt x="14477" y="76816"/>
                  <a:pt x="14477" y="153667"/>
                </a:cubicBezTo>
                <a:cubicBezTo>
                  <a:pt x="14477" y="230518"/>
                  <a:pt x="76762" y="292821"/>
                  <a:pt x="153631" y="292821"/>
                </a:cubicBezTo>
                <a:cubicBezTo>
                  <a:pt x="230500" y="292821"/>
                  <a:pt x="292786" y="230518"/>
                  <a:pt x="292786" y="153667"/>
                </a:cubicBezTo>
                <a:cubicBezTo>
                  <a:pt x="292679" y="76855"/>
                  <a:pt x="230429" y="14613"/>
                  <a:pt x="153631" y="14513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cxnSp>
        <p:nvCxnSpPr>
          <p:cNvPr id="28" name="标题 1"/>
          <p:cNvCxnSpPr/>
          <p:nvPr/>
        </p:nvCxnSpPr>
        <p:spPr>
          <a:xfrm rot="0" flipH="0" flipV="0">
            <a:off x="4554220" y="4233332"/>
            <a:ext cx="6884222" cy="0"/>
          </a:xfrm>
          <a:prstGeom prst="line">
            <a:avLst/>
          </a:prstGeom>
          <a:noFill/>
          <a:ln w="22225" cap="sq">
            <a:solidFill>
              <a:schemeClr val="tx1"/>
            </a:solidFill>
            <a:miter/>
          </a:ln>
        </p:spPr>
      </p:cxnSp>
      <p:sp>
        <p:nvSpPr>
          <p:cNvPr id="29" name="标题 1"/>
          <p:cNvSpPr txBox="1"/>
          <p:nvPr/>
        </p:nvSpPr>
        <p:spPr>
          <a:xfrm rot="0" flipH="0" flipV="0">
            <a:off x="10918483" y="2514607"/>
            <a:ext cx="222817" cy="222817"/>
          </a:xfrm>
          <a:custGeom>
            <a:avLst/>
            <a:gdLst>
              <a:gd name="connsiteX0" fmla="*/ 111409 w 222817"/>
              <a:gd name="connsiteY0" fmla="*/ 222817 h 222817"/>
              <a:gd name="connsiteX1" fmla="*/ 0 w 222817"/>
              <a:gd name="connsiteY1" fmla="*/ 111409 h 222817"/>
              <a:gd name="connsiteX2" fmla="*/ 111409 w 222817"/>
              <a:gd name="connsiteY2" fmla="*/ 0 h 222817"/>
              <a:gd name="connsiteX3" fmla="*/ 222817 w 222817"/>
              <a:gd name="connsiteY3" fmla="*/ 111409 h 222817"/>
              <a:gd name="connsiteX4" fmla="*/ 111409 w 222817"/>
              <a:gd name="connsiteY4" fmla="*/ 222817 h 222817"/>
              <a:gd name="connsiteX5" fmla="*/ 111409 w 222817"/>
              <a:gd name="connsiteY5" fmla="*/ 14477 h 222817"/>
              <a:gd name="connsiteX6" fmla="*/ 14549 w 222817"/>
              <a:gd name="connsiteY6" fmla="*/ 111480 h 222817"/>
              <a:gd name="connsiteX7" fmla="*/ 111551 w 222817"/>
              <a:gd name="connsiteY7" fmla="*/ 208340 h 222817"/>
              <a:gd name="connsiteX8" fmla="*/ 208411 w 222817"/>
              <a:gd name="connsiteY8" fmla="*/ 111409 h 222817"/>
              <a:gd name="connsiteX9" fmla="*/ 111409 w 222817"/>
              <a:gd name="connsiteY9" fmla="*/ 14477 h 222817"/>
            </a:gdLst>
            <a:rect l="l" t="t" r="r" b="b"/>
            <a:pathLst>
              <a:path w="222817" h="222817">
                <a:moveTo>
                  <a:pt x="111409" y="222817"/>
                </a:moveTo>
                <a:cubicBezTo>
                  <a:pt x="49878" y="222817"/>
                  <a:pt x="0" y="172940"/>
                  <a:pt x="0" y="111409"/>
                </a:cubicBezTo>
                <a:cubicBezTo>
                  <a:pt x="0" y="49878"/>
                  <a:pt x="49878" y="0"/>
                  <a:pt x="111409" y="0"/>
                </a:cubicBezTo>
                <a:cubicBezTo>
                  <a:pt x="172940" y="0"/>
                  <a:pt x="222817" y="49878"/>
                  <a:pt x="222817" y="111409"/>
                </a:cubicBezTo>
                <a:cubicBezTo>
                  <a:pt x="222739" y="172904"/>
                  <a:pt x="172904" y="222739"/>
                  <a:pt x="111409" y="222817"/>
                </a:cubicBezTo>
                <a:close/>
                <a:moveTo>
                  <a:pt x="111409" y="14477"/>
                </a:moveTo>
                <a:cubicBezTo>
                  <a:pt x="57874" y="14517"/>
                  <a:pt x="14509" y="57945"/>
                  <a:pt x="14549" y="111480"/>
                </a:cubicBezTo>
                <a:cubicBezTo>
                  <a:pt x="14588" y="165014"/>
                  <a:pt x="58016" y="208379"/>
                  <a:pt x="111551" y="208340"/>
                </a:cubicBezTo>
                <a:cubicBezTo>
                  <a:pt x="165057" y="208301"/>
                  <a:pt x="208411" y="164915"/>
                  <a:pt x="208411" y="111409"/>
                </a:cubicBezTo>
                <a:cubicBezTo>
                  <a:pt x="208351" y="57871"/>
                  <a:pt x="164947" y="14495"/>
                  <a:pt x="111409" y="1447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30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7784832" y="1518202"/>
            <a:ext cx="1318214" cy="2702678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31" name=""/>
          <p:cNvPicPr>
            <a:picLocks noChangeAspect="1"/>
          </p:cNvPicPr>
          <p:nvPr/>
        </p:nvPicPr>
        <p:blipFill>
          <a:blip r:embed="rId4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700376" y="2131677"/>
            <a:ext cx="908447" cy="2118526"/>
          </a:xfrm>
          <a:prstGeom prst="rect">
            <a:avLst/>
          </a:prstGeom>
          <a:noFill/>
          <a:ln cap="sq">
            <a:noFill/>
          </a:ln>
        </p:spPr>
      </p:pic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6629679" y="2608219"/>
            <a:ext cx="540000" cy="540000"/>
          </a:xfrm>
          <a:custGeom>
            <a:avLst/>
            <a:gdLst>
              <a:gd name="connsiteX0" fmla="*/ 2386013 w 2386012"/>
              <a:gd name="connsiteY0" fmla="*/ 0 h 1719262"/>
              <a:gd name="connsiteX1" fmla="*/ 42863 w 2386012"/>
              <a:gd name="connsiteY1" fmla="*/ 0 h 1719262"/>
              <a:gd name="connsiteX2" fmla="*/ 881063 w 2386012"/>
              <a:gd name="connsiteY2" fmla="*/ 838200 h 1719262"/>
              <a:gd name="connsiteX3" fmla="*/ 0 w 2386012"/>
              <a:gd name="connsiteY3" fmla="*/ 1719263 h 1719262"/>
              <a:gd name="connsiteX4" fmla="*/ 2386013 w 2386012"/>
              <a:gd name="connsiteY4" fmla="*/ 1719263 h 1719262"/>
              <a:gd name="connsiteX5" fmla="*/ 2386013 w 2386012"/>
              <a:gd name="connsiteY5" fmla="*/ 0 h 1719262"/>
            </a:gdLst>
            <a:rect l="l" t="t" r="r" b="b"/>
            <a:pathLst>
              <a:path w="2386012" h="1719262">
                <a:moveTo>
                  <a:pt x="2386013" y="0"/>
                </a:moveTo>
                <a:lnTo>
                  <a:pt x="42863" y="0"/>
                </a:lnTo>
                <a:lnTo>
                  <a:pt x="881063" y="838200"/>
                </a:lnTo>
                <a:lnTo>
                  <a:pt x="0" y="1719263"/>
                </a:lnTo>
                <a:lnTo>
                  <a:pt x="2386013" y="1719263"/>
                </a:lnTo>
                <a:lnTo>
                  <a:pt x="238601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1" flipV="0">
            <a:off x="10925000" y="2593991"/>
            <a:ext cx="540000" cy="540000"/>
          </a:xfrm>
          <a:custGeom>
            <a:avLst/>
            <a:gdLst>
              <a:gd name="connsiteX0" fmla="*/ 2386013 w 2386012"/>
              <a:gd name="connsiteY0" fmla="*/ 0 h 1719262"/>
              <a:gd name="connsiteX1" fmla="*/ 42863 w 2386012"/>
              <a:gd name="connsiteY1" fmla="*/ 0 h 1719262"/>
              <a:gd name="connsiteX2" fmla="*/ 881063 w 2386012"/>
              <a:gd name="connsiteY2" fmla="*/ 838200 h 1719262"/>
              <a:gd name="connsiteX3" fmla="*/ 0 w 2386012"/>
              <a:gd name="connsiteY3" fmla="*/ 1719263 h 1719262"/>
              <a:gd name="connsiteX4" fmla="*/ 2386013 w 2386012"/>
              <a:gd name="connsiteY4" fmla="*/ 1719263 h 1719262"/>
              <a:gd name="connsiteX5" fmla="*/ 2386013 w 2386012"/>
              <a:gd name="connsiteY5" fmla="*/ 0 h 1719262"/>
            </a:gdLst>
            <a:rect l="l" t="t" r="r" b="b"/>
            <a:pathLst>
              <a:path w="2386012" h="1719262">
                <a:moveTo>
                  <a:pt x="2386013" y="0"/>
                </a:moveTo>
                <a:lnTo>
                  <a:pt x="42863" y="0"/>
                </a:lnTo>
                <a:lnTo>
                  <a:pt x="881063" y="838200"/>
                </a:lnTo>
                <a:lnTo>
                  <a:pt x="0" y="1719263"/>
                </a:lnTo>
                <a:lnTo>
                  <a:pt x="2386013" y="1719263"/>
                </a:lnTo>
                <a:lnTo>
                  <a:pt x="238601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6972951" y="2502065"/>
            <a:ext cx="4140000" cy="540000"/>
          </a:xfrm>
          <a:prstGeom prst="rect">
            <a:avLst/>
          </a:prstGeom>
          <a:solidFill>
            <a:schemeClr val="accent1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7175500" y="2587915"/>
            <a:ext cx="3746500" cy="3683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chemeClr val="bg1"/>
                </a:solidFill>
                <a:latin typeface="OPPOSans H"/>
                <a:ea typeface="OPPOSans H"/>
                <a:cs typeface="OPPOSans H"/>
              </a:rPr>
              <a:t>团队建设与培训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7175500" y="3223360"/>
            <a:ext cx="3746500" cy="1653275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libabaPuHuiTi_2_55_Regular"/>
                <a:ea typeface="AlibabaPuHuiTi_2_55_Regular"/>
                <a:cs typeface="AlibabaPuHuiTi_2_55_Regular"/>
              </a:rPr>
              <a:t>组织多次内部培训，提升医护人员的专业技能和服务水平。
开展团队建设活动，增强团队凝聚力和协作能力。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1227034" y="2608219"/>
            <a:ext cx="540000" cy="540000"/>
          </a:xfrm>
          <a:custGeom>
            <a:avLst/>
            <a:gdLst>
              <a:gd name="connsiteX0" fmla="*/ 2386013 w 2386012"/>
              <a:gd name="connsiteY0" fmla="*/ 0 h 1719262"/>
              <a:gd name="connsiteX1" fmla="*/ 42863 w 2386012"/>
              <a:gd name="connsiteY1" fmla="*/ 0 h 1719262"/>
              <a:gd name="connsiteX2" fmla="*/ 881063 w 2386012"/>
              <a:gd name="connsiteY2" fmla="*/ 838200 h 1719262"/>
              <a:gd name="connsiteX3" fmla="*/ 0 w 2386012"/>
              <a:gd name="connsiteY3" fmla="*/ 1719263 h 1719262"/>
              <a:gd name="connsiteX4" fmla="*/ 2386013 w 2386012"/>
              <a:gd name="connsiteY4" fmla="*/ 1719263 h 1719262"/>
              <a:gd name="connsiteX5" fmla="*/ 2386013 w 2386012"/>
              <a:gd name="connsiteY5" fmla="*/ 0 h 1719262"/>
            </a:gdLst>
            <a:rect l="l" t="t" r="r" b="b"/>
            <a:pathLst>
              <a:path w="2386012" h="1719262">
                <a:moveTo>
                  <a:pt x="2386013" y="0"/>
                </a:moveTo>
                <a:lnTo>
                  <a:pt x="42863" y="0"/>
                </a:lnTo>
                <a:lnTo>
                  <a:pt x="881063" y="838200"/>
                </a:lnTo>
                <a:lnTo>
                  <a:pt x="0" y="1719263"/>
                </a:lnTo>
                <a:lnTo>
                  <a:pt x="2386013" y="1719263"/>
                </a:lnTo>
                <a:lnTo>
                  <a:pt x="2386013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1" flipV="0">
            <a:off x="5522355" y="2593991"/>
            <a:ext cx="540000" cy="540000"/>
          </a:xfrm>
          <a:custGeom>
            <a:avLst/>
            <a:gdLst>
              <a:gd name="connsiteX0" fmla="*/ 2386013 w 2386012"/>
              <a:gd name="connsiteY0" fmla="*/ 0 h 1719262"/>
              <a:gd name="connsiteX1" fmla="*/ 42863 w 2386012"/>
              <a:gd name="connsiteY1" fmla="*/ 0 h 1719262"/>
              <a:gd name="connsiteX2" fmla="*/ 881063 w 2386012"/>
              <a:gd name="connsiteY2" fmla="*/ 838200 h 1719262"/>
              <a:gd name="connsiteX3" fmla="*/ 0 w 2386012"/>
              <a:gd name="connsiteY3" fmla="*/ 1719263 h 1719262"/>
              <a:gd name="connsiteX4" fmla="*/ 2386013 w 2386012"/>
              <a:gd name="connsiteY4" fmla="*/ 1719263 h 1719262"/>
              <a:gd name="connsiteX5" fmla="*/ 2386013 w 2386012"/>
              <a:gd name="connsiteY5" fmla="*/ 0 h 1719262"/>
            </a:gdLst>
            <a:rect l="l" t="t" r="r" b="b"/>
            <a:pathLst>
              <a:path w="2386012" h="1719262">
                <a:moveTo>
                  <a:pt x="2386013" y="0"/>
                </a:moveTo>
                <a:lnTo>
                  <a:pt x="42863" y="0"/>
                </a:lnTo>
                <a:lnTo>
                  <a:pt x="881063" y="838200"/>
                </a:lnTo>
                <a:lnTo>
                  <a:pt x="0" y="1719263"/>
                </a:lnTo>
                <a:lnTo>
                  <a:pt x="2386013" y="1719263"/>
                </a:lnTo>
                <a:lnTo>
                  <a:pt x="2386013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1570306" y="2502065"/>
            <a:ext cx="4140000" cy="540000"/>
          </a:xfrm>
          <a:prstGeom prst="rect">
            <a:avLst/>
          </a:prstGeom>
          <a:solidFill>
            <a:schemeClr val="accent2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1776806" y="2587915"/>
            <a:ext cx="3746500" cy="3683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chemeClr val="bg1"/>
                </a:solidFill>
                <a:latin typeface="OPPOSans H"/>
                <a:ea typeface="OPPOSans H"/>
                <a:cs typeface="OPPOSans H"/>
              </a:rPr>
              <a:t>治疗效果提升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776806" y="3223360"/>
            <a:ext cx="3747694" cy="1653275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libabaPuHuiTi_2_55_Regular"/>
                <a:ea typeface="AlibabaPuHuiTi_2_55_Regular"/>
                <a:cs typeface="AlibabaPuHuiTi_2_55_Regular"/>
              </a:rPr>
              <a:t>通过引入新的康复设备和技术，治疗效果显著提升。
患者满意度调查显示，康复效果满意度达到90%以上。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044659" y="527337"/>
            <a:ext cx="1047424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OPPOSans H"/>
                <a:ea typeface="OPPOSans H"/>
                <a:cs typeface="OPPOSans H"/>
              </a:rPr>
              <a:t>上一季度工作亮点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1" flipV="0">
            <a:off x="451793" y="527337"/>
            <a:ext cx="432000" cy="432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541487" y="617337"/>
            <a:ext cx="252613" cy="252000"/>
          </a:xfrm>
          <a:custGeom>
            <a:avLst/>
            <a:gdLst>
              <a:gd name="connsiteX0" fmla="*/ 339916 w 993944"/>
              <a:gd name="connsiteY0" fmla="*/ 447401 h 991544"/>
              <a:gd name="connsiteX1" fmla="*/ 664749 w 993944"/>
              <a:gd name="connsiteY1" fmla="*/ 447401 h 991544"/>
              <a:gd name="connsiteX2" fmla="*/ 670199 w 993944"/>
              <a:gd name="connsiteY2" fmla="*/ 447401 h 991544"/>
              <a:gd name="connsiteX3" fmla="*/ 676249 w 993944"/>
              <a:gd name="connsiteY3" fmla="*/ 446632 h 991544"/>
              <a:gd name="connsiteX4" fmla="*/ 671447 w 993944"/>
              <a:gd name="connsiteY4" fmla="*/ 442551 h 991544"/>
              <a:gd name="connsiteX5" fmla="*/ 646071 w 993944"/>
              <a:gd name="connsiteY5" fmla="*/ 422864 h 991544"/>
              <a:gd name="connsiteX6" fmla="*/ 620838 w 993944"/>
              <a:gd name="connsiteY6" fmla="*/ 400680 h 991544"/>
              <a:gd name="connsiteX7" fmla="*/ 598198 w 993944"/>
              <a:gd name="connsiteY7" fmla="*/ 378545 h 991544"/>
              <a:gd name="connsiteX8" fmla="*/ 584321 w 993944"/>
              <a:gd name="connsiteY8" fmla="*/ 363107 h 991544"/>
              <a:gd name="connsiteX9" fmla="*/ 576494 w 993944"/>
              <a:gd name="connsiteY9" fmla="*/ 354200 h 991544"/>
              <a:gd name="connsiteX10" fmla="*/ 549365 w 993944"/>
              <a:gd name="connsiteY10" fmla="*/ 319580 h 991544"/>
              <a:gd name="connsiteX11" fmla="*/ 523628 w 993944"/>
              <a:gd name="connsiteY11" fmla="*/ 280303 h 991544"/>
              <a:gd name="connsiteX12" fmla="*/ 512920 w 993944"/>
              <a:gd name="connsiteY12" fmla="*/ 261360 h 991544"/>
              <a:gd name="connsiteX13" fmla="*/ 505718 w 993944"/>
              <a:gd name="connsiteY13" fmla="*/ 247819 h 991544"/>
              <a:gd name="connsiteX14" fmla="*/ 495130 w 993944"/>
              <a:gd name="connsiteY14" fmla="*/ 225468 h 991544"/>
              <a:gd name="connsiteX15" fmla="*/ 487928 w 993944"/>
              <a:gd name="connsiteY15" fmla="*/ 208662 h 991544"/>
              <a:gd name="connsiteX16" fmla="*/ 480533 w 993944"/>
              <a:gd name="connsiteY16" fmla="*/ 189791 h 991544"/>
              <a:gd name="connsiteX17" fmla="*/ 471050 w 993944"/>
              <a:gd name="connsiteY17" fmla="*/ 161677 h 991544"/>
              <a:gd name="connsiteX18" fmla="*/ 461230 w 993944"/>
              <a:gd name="connsiteY18" fmla="*/ 124921 h 991544"/>
              <a:gd name="connsiteX19" fmla="*/ 455108 w 993944"/>
              <a:gd name="connsiteY19" fmla="*/ 93446 h 991544"/>
              <a:gd name="connsiteX20" fmla="*/ 451555 w 993944"/>
              <a:gd name="connsiteY20" fmla="*/ 70542 h 991544"/>
              <a:gd name="connsiteX21" fmla="*/ 450115 w 993944"/>
              <a:gd name="connsiteY21" fmla="*/ 57793 h 991544"/>
              <a:gd name="connsiteX22" fmla="*/ 448554 w 993944"/>
              <a:gd name="connsiteY22" fmla="*/ 41108 h 991544"/>
              <a:gd name="connsiteX23" fmla="*/ 448554 w 993944"/>
              <a:gd name="connsiteY23" fmla="*/ 40123 h 991544"/>
              <a:gd name="connsiteX24" fmla="*/ 447450 w 993944"/>
              <a:gd name="connsiteY24" fmla="*/ 5527 h 991544"/>
              <a:gd name="connsiteX25" fmla="*/ 447450 w 993944"/>
              <a:gd name="connsiteY25" fmla="*/ 4063 h 991544"/>
              <a:gd name="connsiteX26" fmla="*/ 449610 w 993944"/>
              <a:gd name="connsiteY26" fmla="*/ 1854 h 991544"/>
              <a:gd name="connsiteX27" fmla="*/ 453572 w 993944"/>
              <a:gd name="connsiteY27" fmla="*/ 1854 h 991544"/>
              <a:gd name="connsiteX28" fmla="*/ 540242 w 993944"/>
              <a:gd name="connsiteY28" fmla="*/ 1854 h 991544"/>
              <a:gd name="connsiteX29" fmla="*/ 546460 w 993944"/>
              <a:gd name="connsiteY29" fmla="*/ 8144 h 991544"/>
              <a:gd name="connsiteX30" fmla="*/ 547180 w 993944"/>
              <a:gd name="connsiteY30" fmla="*/ 20460 h 991544"/>
              <a:gd name="connsiteX31" fmla="*/ 547372 w 993944"/>
              <a:gd name="connsiteY31" fmla="*/ 26390 h 991544"/>
              <a:gd name="connsiteX32" fmla="*/ 548213 w 993944"/>
              <a:gd name="connsiteY32" fmla="*/ 38203 h 991544"/>
              <a:gd name="connsiteX33" fmla="*/ 548357 w 993944"/>
              <a:gd name="connsiteY33" fmla="*/ 40603 h 991544"/>
              <a:gd name="connsiteX34" fmla="*/ 550109 w 993944"/>
              <a:gd name="connsiteY34" fmla="*/ 58250 h 991544"/>
              <a:gd name="connsiteX35" fmla="*/ 553182 w 993944"/>
              <a:gd name="connsiteY35" fmla="*/ 78753 h 991544"/>
              <a:gd name="connsiteX36" fmla="*/ 559617 w 993944"/>
              <a:gd name="connsiteY36" fmla="*/ 110180 h 991544"/>
              <a:gd name="connsiteX37" fmla="*/ 573157 w 993944"/>
              <a:gd name="connsiteY37" fmla="*/ 154619 h 991544"/>
              <a:gd name="connsiteX38" fmla="*/ 586746 w 993944"/>
              <a:gd name="connsiteY38" fmla="*/ 187510 h 991544"/>
              <a:gd name="connsiteX39" fmla="*/ 593732 w 993944"/>
              <a:gd name="connsiteY39" fmla="*/ 202276 h 991544"/>
              <a:gd name="connsiteX40" fmla="*/ 623551 w 993944"/>
              <a:gd name="connsiteY40" fmla="*/ 252405 h 991544"/>
              <a:gd name="connsiteX41" fmla="*/ 645638 w 993944"/>
              <a:gd name="connsiteY41" fmla="*/ 282175 h 991544"/>
              <a:gd name="connsiteX42" fmla="*/ 660451 w 993944"/>
              <a:gd name="connsiteY42" fmla="*/ 299437 h 991544"/>
              <a:gd name="connsiteX43" fmla="*/ 688829 w 993944"/>
              <a:gd name="connsiteY43" fmla="*/ 328439 h 991544"/>
              <a:gd name="connsiteX44" fmla="*/ 702178 w 993944"/>
              <a:gd name="connsiteY44" fmla="*/ 340179 h 991544"/>
              <a:gd name="connsiteX45" fmla="*/ 719752 w 993944"/>
              <a:gd name="connsiteY45" fmla="*/ 354584 h 991544"/>
              <a:gd name="connsiteX46" fmla="*/ 730316 w 993944"/>
              <a:gd name="connsiteY46" fmla="*/ 362723 h 991544"/>
              <a:gd name="connsiteX47" fmla="*/ 770002 w 993944"/>
              <a:gd name="connsiteY47" fmla="*/ 388580 h 991544"/>
              <a:gd name="connsiteX48" fmla="*/ 817418 w 993944"/>
              <a:gd name="connsiteY48" fmla="*/ 412228 h 991544"/>
              <a:gd name="connsiteX49" fmla="*/ 857728 w 993944"/>
              <a:gd name="connsiteY49" fmla="*/ 427186 h 991544"/>
              <a:gd name="connsiteX50" fmla="*/ 902215 w 993944"/>
              <a:gd name="connsiteY50" fmla="*/ 438590 h 991544"/>
              <a:gd name="connsiteX51" fmla="*/ 920630 w 993944"/>
              <a:gd name="connsiteY51" fmla="*/ 442119 h 991544"/>
              <a:gd name="connsiteX52" fmla="*/ 938708 w 993944"/>
              <a:gd name="connsiteY52" fmla="*/ 444520 h 991544"/>
              <a:gd name="connsiteX53" fmla="*/ 952921 w 993944"/>
              <a:gd name="connsiteY53" fmla="*/ 446152 h 991544"/>
              <a:gd name="connsiteX54" fmla="*/ 956378 w 993944"/>
              <a:gd name="connsiteY54" fmla="*/ 446368 h 991544"/>
              <a:gd name="connsiteX55" fmla="*/ 967206 w 993944"/>
              <a:gd name="connsiteY55" fmla="*/ 447160 h 991544"/>
              <a:gd name="connsiteX56" fmla="*/ 973616 w 993944"/>
              <a:gd name="connsiteY56" fmla="*/ 447377 h 991544"/>
              <a:gd name="connsiteX57" fmla="*/ 989462 w 993944"/>
              <a:gd name="connsiteY57" fmla="*/ 447377 h 991544"/>
              <a:gd name="connsiteX58" fmla="*/ 992175 w 993944"/>
              <a:gd name="connsiteY58" fmla="*/ 450114 h 991544"/>
              <a:gd name="connsiteX59" fmla="*/ 992175 w 993944"/>
              <a:gd name="connsiteY59" fmla="*/ 453595 h 991544"/>
              <a:gd name="connsiteX60" fmla="*/ 992175 w 993944"/>
              <a:gd name="connsiteY60" fmla="*/ 540241 h 991544"/>
              <a:gd name="connsiteX61" fmla="*/ 985500 w 993944"/>
              <a:gd name="connsiteY61" fmla="*/ 547107 h 991544"/>
              <a:gd name="connsiteX62" fmla="*/ 969175 w 993944"/>
              <a:gd name="connsiteY62" fmla="*/ 547323 h 991544"/>
              <a:gd name="connsiteX63" fmla="*/ 960340 w 993944"/>
              <a:gd name="connsiteY63" fmla="*/ 548044 h 991544"/>
              <a:gd name="connsiteX64" fmla="*/ 958371 w 993944"/>
              <a:gd name="connsiteY64" fmla="*/ 548236 h 991544"/>
              <a:gd name="connsiteX65" fmla="*/ 942141 w 993944"/>
              <a:gd name="connsiteY65" fmla="*/ 549484 h 991544"/>
              <a:gd name="connsiteX66" fmla="*/ 917725 w 993944"/>
              <a:gd name="connsiteY66" fmla="*/ 552989 h 991544"/>
              <a:gd name="connsiteX67" fmla="*/ 875758 w 993944"/>
              <a:gd name="connsiteY67" fmla="*/ 562088 h 991544"/>
              <a:gd name="connsiteX68" fmla="*/ 788272 w 993944"/>
              <a:gd name="connsiteY68" fmla="*/ 595868 h 991544"/>
              <a:gd name="connsiteX69" fmla="*/ 754396 w 993944"/>
              <a:gd name="connsiteY69" fmla="*/ 615315 h 991544"/>
              <a:gd name="connsiteX70" fmla="*/ 723930 w 993944"/>
              <a:gd name="connsiteY70" fmla="*/ 636418 h 991544"/>
              <a:gd name="connsiteX71" fmla="*/ 705035 w 993944"/>
              <a:gd name="connsiteY71" fmla="*/ 651567 h 991544"/>
              <a:gd name="connsiteX72" fmla="*/ 663284 w 993944"/>
              <a:gd name="connsiteY72" fmla="*/ 691637 h 991544"/>
              <a:gd name="connsiteX73" fmla="*/ 648135 w 993944"/>
              <a:gd name="connsiteY73" fmla="*/ 709235 h 991544"/>
              <a:gd name="connsiteX74" fmla="*/ 632578 w 993944"/>
              <a:gd name="connsiteY74" fmla="*/ 729066 h 991544"/>
              <a:gd name="connsiteX75" fmla="*/ 614524 w 993944"/>
              <a:gd name="connsiteY75" fmla="*/ 755644 h 991544"/>
              <a:gd name="connsiteX76" fmla="*/ 589723 w 993944"/>
              <a:gd name="connsiteY76" fmla="*/ 800683 h 991544"/>
              <a:gd name="connsiteX77" fmla="*/ 575030 w 993944"/>
              <a:gd name="connsiteY77" fmla="*/ 835279 h 991544"/>
              <a:gd name="connsiteX78" fmla="*/ 566867 w 993944"/>
              <a:gd name="connsiteY78" fmla="*/ 859119 h 991544"/>
              <a:gd name="connsiteX79" fmla="*/ 555343 w 993944"/>
              <a:gd name="connsiteY79" fmla="*/ 904591 h 991544"/>
              <a:gd name="connsiteX80" fmla="*/ 550685 w 993944"/>
              <a:gd name="connsiteY80" fmla="*/ 930832 h 991544"/>
              <a:gd name="connsiteX81" fmla="*/ 549341 w 993944"/>
              <a:gd name="connsiteY81" fmla="*/ 943077 h 991544"/>
              <a:gd name="connsiteX82" fmla="*/ 547684 w 993944"/>
              <a:gd name="connsiteY82" fmla="*/ 959762 h 991544"/>
              <a:gd name="connsiteX83" fmla="*/ 547468 w 993944"/>
              <a:gd name="connsiteY83" fmla="*/ 964204 h 991544"/>
              <a:gd name="connsiteX84" fmla="*/ 546700 w 993944"/>
              <a:gd name="connsiteY84" fmla="*/ 977024 h 991544"/>
              <a:gd name="connsiteX85" fmla="*/ 546508 w 993944"/>
              <a:gd name="connsiteY85" fmla="*/ 985427 h 991544"/>
              <a:gd name="connsiteX86" fmla="*/ 546508 w 993944"/>
              <a:gd name="connsiteY86" fmla="*/ 989893 h 991544"/>
              <a:gd name="connsiteX87" fmla="*/ 544251 w 993944"/>
              <a:gd name="connsiteY87" fmla="*/ 992006 h 991544"/>
              <a:gd name="connsiteX88" fmla="*/ 540794 w 993944"/>
              <a:gd name="connsiteY88" fmla="*/ 992006 h 991544"/>
              <a:gd name="connsiteX89" fmla="*/ 453572 w 993944"/>
              <a:gd name="connsiteY89" fmla="*/ 992006 h 991544"/>
              <a:gd name="connsiteX90" fmla="*/ 447450 w 993944"/>
              <a:gd name="connsiteY90" fmla="*/ 985643 h 991544"/>
              <a:gd name="connsiteX91" fmla="*/ 447450 w 993944"/>
              <a:gd name="connsiteY91" fmla="*/ 975248 h 991544"/>
              <a:gd name="connsiteX92" fmla="*/ 447954 w 993944"/>
              <a:gd name="connsiteY92" fmla="*/ 969846 h 991544"/>
              <a:gd name="connsiteX93" fmla="*/ 448386 w 993944"/>
              <a:gd name="connsiteY93" fmla="*/ 960963 h 991544"/>
              <a:gd name="connsiteX94" fmla="*/ 449154 w 993944"/>
              <a:gd name="connsiteY94" fmla="*/ 951119 h 991544"/>
              <a:gd name="connsiteX95" fmla="*/ 449298 w 993944"/>
              <a:gd name="connsiteY95" fmla="*/ 949655 h 991544"/>
              <a:gd name="connsiteX96" fmla="*/ 450499 w 993944"/>
              <a:gd name="connsiteY96" fmla="*/ 933401 h 991544"/>
              <a:gd name="connsiteX97" fmla="*/ 452059 w 993944"/>
              <a:gd name="connsiteY97" fmla="*/ 921685 h 991544"/>
              <a:gd name="connsiteX98" fmla="*/ 454244 w 993944"/>
              <a:gd name="connsiteY98" fmla="*/ 906560 h 991544"/>
              <a:gd name="connsiteX99" fmla="*/ 457533 w 993944"/>
              <a:gd name="connsiteY99" fmla="*/ 887089 h 991544"/>
              <a:gd name="connsiteX100" fmla="*/ 465120 w 993944"/>
              <a:gd name="connsiteY100" fmla="*/ 853886 h 991544"/>
              <a:gd name="connsiteX101" fmla="*/ 482430 w 993944"/>
              <a:gd name="connsiteY101" fmla="*/ 799771 h 991544"/>
              <a:gd name="connsiteX102" fmla="*/ 499019 w 993944"/>
              <a:gd name="connsiteY102" fmla="*/ 760613 h 991544"/>
              <a:gd name="connsiteX103" fmla="*/ 517602 w 993944"/>
              <a:gd name="connsiteY103" fmla="*/ 724601 h 991544"/>
              <a:gd name="connsiteX104" fmla="*/ 539353 w 993944"/>
              <a:gd name="connsiteY104" fmla="*/ 689212 h 991544"/>
              <a:gd name="connsiteX105" fmla="*/ 566219 w 993944"/>
              <a:gd name="connsiteY105" fmla="*/ 652528 h 991544"/>
              <a:gd name="connsiteX106" fmla="*/ 584657 w 993944"/>
              <a:gd name="connsiteY106" fmla="*/ 630584 h 991544"/>
              <a:gd name="connsiteX107" fmla="*/ 602543 w 993944"/>
              <a:gd name="connsiteY107" fmla="*/ 611377 h 991544"/>
              <a:gd name="connsiteX108" fmla="*/ 615892 w 993944"/>
              <a:gd name="connsiteY108" fmla="*/ 598125 h 991544"/>
              <a:gd name="connsiteX109" fmla="*/ 633874 w 993944"/>
              <a:gd name="connsiteY109" fmla="*/ 581919 h 991544"/>
              <a:gd name="connsiteX110" fmla="*/ 649288 w 993944"/>
              <a:gd name="connsiteY110" fmla="*/ 568763 h 991544"/>
              <a:gd name="connsiteX111" fmla="*/ 668494 w 993944"/>
              <a:gd name="connsiteY111" fmla="*/ 553998 h 991544"/>
              <a:gd name="connsiteX112" fmla="*/ 675913 w 993944"/>
              <a:gd name="connsiteY112" fmla="*/ 548260 h 991544"/>
              <a:gd name="connsiteX113" fmla="*/ 676321 w 993944"/>
              <a:gd name="connsiteY113" fmla="*/ 547011 h 991544"/>
              <a:gd name="connsiteX114" fmla="*/ 675121 w 993944"/>
              <a:gd name="connsiteY114" fmla="*/ 546411 h 991544"/>
              <a:gd name="connsiteX115" fmla="*/ 673152 w 993944"/>
              <a:gd name="connsiteY115" fmla="*/ 546411 h 991544"/>
              <a:gd name="connsiteX116" fmla="*/ 665301 w 993944"/>
              <a:gd name="connsiteY116" fmla="*/ 547011 h 991544"/>
              <a:gd name="connsiteX117" fmla="*/ 12683 w 993944"/>
              <a:gd name="connsiteY117" fmla="*/ 547011 h 991544"/>
              <a:gd name="connsiteX118" fmla="*/ 3848 w 993944"/>
              <a:gd name="connsiteY118" fmla="*/ 546195 h 991544"/>
              <a:gd name="connsiteX119" fmla="*/ 1807 w 993944"/>
              <a:gd name="connsiteY119" fmla="*/ 543794 h 991544"/>
              <a:gd name="connsiteX120" fmla="*/ 1807 w 993944"/>
              <a:gd name="connsiteY120" fmla="*/ 539352 h 991544"/>
              <a:gd name="connsiteX121" fmla="*/ 1807 w 993944"/>
              <a:gd name="connsiteY121" fmla="*/ 454459 h 991544"/>
              <a:gd name="connsiteX122" fmla="*/ 8721 w 993944"/>
              <a:gd name="connsiteY122" fmla="*/ 447401 h 991544"/>
            </a:gdLst>
            <a:rect l="l" t="t" r="r" b="b"/>
            <a:pathLst>
              <a:path w="993944" h="991544">
                <a:moveTo>
                  <a:pt x="339916" y="447401"/>
                </a:moveTo>
                <a:lnTo>
                  <a:pt x="664749" y="447401"/>
                </a:lnTo>
                <a:cubicBezTo>
                  <a:pt x="666574" y="447401"/>
                  <a:pt x="668398" y="447401"/>
                  <a:pt x="670199" y="447401"/>
                </a:cubicBezTo>
                <a:cubicBezTo>
                  <a:pt x="671999" y="447401"/>
                  <a:pt x="674400" y="448217"/>
                  <a:pt x="676249" y="446632"/>
                </a:cubicBezTo>
                <a:cubicBezTo>
                  <a:pt x="674893" y="445007"/>
                  <a:pt x="673270" y="443626"/>
                  <a:pt x="671447" y="442551"/>
                </a:cubicBezTo>
                <a:cubicBezTo>
                  <a:pt x="662924" y="436069"/>
                  <a:pt x="654281" y="429754"/>
                  <a:pt x="646071" y="422864"/>
                </a:cubicBezTo>
                <a:cubicBezTo>
                  <a:pt x="637860" y="415974"/>
                  <a:pt x="629145" y="408171"/>
                  <a:pt x="620838" y="400680"/>
                </a:cubicBezTo>
                <a:cubicBezTo>
                  <a:pt x="612987" y="393478"/>
                  <a:pt x="605592" y="386059"/>
                  <a:pt x="598198" y="378545"/>
                </a:cubicBezTo>
                <a:cubicBezTo>
                  <a:pt x="593396" y="373623"/>
                  <a:pt x="588955" y="368245"/>
                  <a:pt x="584321" y="363107"/>
                </a:cubicBezTo>
                <a:cubicBezTo>
                  <a:pt x="581680" y="360178"/>
                  <a:pt x="579039" y="357225"/>
                  <a:pt x="576494" y="354200"/>
                </a:cubicBezTo>
                <a:cubicBezTo>
                  <a:pt x="566987" y="342996"/>
                  <a:pt x="557943" y="331457"/>
                  <a:pt x="549365" y="319580"/>
                </a:cubicBezTo>
                <a:cubicBezTo>
                  <a:pt x="540218" y="306880"/>
                  <a:pt x="531695" y="293723"/>
                  <a:pt x="523628" y="280303"/>
                </a:cubicBezTo>
                <a:cubicBezTo>
                  <a:pt x="519907" y="274084"/>
                  <a:pt x="516426" y="267722"/>
                  <a:pt x="512920" y="261360"/>
                </a:cubicBezTo>
                <a:cubicBezTo>
                  <a:pt x="510519" y="256894"/>
                  <a:pt x="507999" y="252405"/>
                  <a:pt x="505718" y="247819"/>
                </a:cubicBezTo>
                <a:cubicBezTo>
                  <a:pt x="502093" y="240401"/>
                  <a:pt x="498515" y="232958"/>
                  <a:pt x="495130" y="225468"/>
                </a:cubicBezTo>
                <a:cubicBezTo>
                  <a:pt x="492609" y="219898"/>
                  <a:pt x="490328" y="214256"/>
                  <a:pt x="487928" y="208662"/>
                </a:cubicBezTo>
                <a:cubicBezTo>
                  <a:pt x="485383" y="202396"/>
                  <a:pt x="482838" y="196129"/>
                  <a:pt x="480533" y="189791"/>
                </a:cubicBezTo>
                <a:cubicBezTo>
                  <a:pt x="477148" y="180500"/>
                  <a:pt x="473883" y="171161"/>
                  <a:pt x="471050" y="161677"/>
                </a:cubicBezTo>
                <a:cubicBezTo>
                  <a:pt x="467449" y="149505"/>
                  <a:pt x="464063" y="137309"/>
                  <a:pt x="461230" y="124921"/>
                </a:cubicBezTo>
                <a:cubicBezTo>
                  <a:pt x="458830" y="114501"/>
                  <a:pt x="456621" y="104033"/>
                  <a:pt x="455108" y="93446"/>
                </a:cubicBezTo>
                <a:cubicBezTo>
                  <a:pt x="454004" y="85811"/>
                  <a:pt x="452395" y="78224"/>
                  <a:pt x="451555" y="70542"/>
                </a:cubicBezTo>
                <a:cubicBezTo>
                  <a:pt x="451099" y="66316"/>
                  <a:pt x="450667" y="62019"/>
                  <a:pt x="450115" y="57793"/>
                </a:cubicBezTo>
                <a:cubicBezTo>
                  <a:pt x="449394" y="52247"/>
                  <a:pt x="449874" y="46581"/>
                  <a:pt x="448554" y="41108"/>
                </a:cubicBezTo>
                <a:cubicBezTo>
                  <a:pt x="448518" y="40781"/>
                  <a:pt x="448518" y="40450"/>
                  <a:pt x="448554" y="40123"/>
                </a:cubicBezTo>
                <a:cubicBezTo>
                  <a:pt x="448818" y="28575"/>
                  <a:pt x="446897" y="17099"/>
                  <a:pt x="447450" y="5527"/>
                </a:cubicBezTo>
                <a:cubicBezTo>
                  <a:pt x="447450" y="5047"/>
                  <a:pt x="447450" y="4543"/>
                  <a:pt x="447450" y="4063"/>
                </a:cubicBezTo>
                <a:cubicBezTo>
                  <a:pt x="447618" y="2622"/>
                  <a:pt x="448170" y="1974"/>
                  <a:pt x="449610" y="1854"/>
                </a:cubicBezTo>
                <a:cubicBezTo>
                  <a:pt x="451051" y="1734"/>
                  <a:pt x="452251" y="1854"/>
                  <a:pt x="453572" y="1854"/>
                </a:cubicBezTo>
                <a:lnTo>
                  <a:pt x="540242" y="1854"/>
                </a:lnTo>
                <a:cubicBezTo>
                  <a:pt x="546676" y="1854"/>
                  <a:pt x="546436" y="1854"/>
                  <a:pt x="546460" y="8144"/>
                </a:cubicBezTo>
                <a:cubicBezTo>
                  <a:pt x="546256" y="12264"/>
                  <a:pt x="546496" y="16393"/>
                  <a:pt x="547180" y="20460"/>
                </a:cubicBezTo>
                <a:cubicBezTo>
                  <a:pt x="547425" y="22427"/>
                  <a:pt x="547490" y="24412"/>
                  <a:pt x="547372" y="26390"/>
                </a:cubicBezTo>
                <a:cubicBezTo>
                  <a:pt x="547147" y="30348"/>
                  <a:pt x="547430" y="34317"/>
                  <a:pt x="548213" y="38203"/>
                </a:cubicBezTo>
                <a:cubicBezTo>
                  <a:pt x="548352" y="38995"/>
                  <a:pt x="548402" y="39800"/>
                  <a:pt x="548357" y="40603"/>
                </a:cubicBezTo>
                <a:cubicBezTo>
                  <a:pt x="548604" y="46514"/>
                  <a:pt x="549190" y="52406"/>
                  <a:pt x="550109" y="58250"/>
                </a:cubicBezTo>
                <a:cubicBezTo>
                  <a:pt x="550974" y="65116"/>
                  <a:pt x="552030" y="71934"/>
                  <a:pt x="553182" y="78753"/>
                </a:cubicBezTo>
                <a:cubicBezTo>
                  <a:pt x="554959" y="89292"/>
                  <a:pt x="557072" y="99784"/>
                  <a:pt x="559617" y="110180"/>
                </a:cubicBezTo>
                <a:cubicBezTo>
                  <a:pt x="563345" y="125220"/>
                  <a:pt x="567866" y="140054"/>
                  <a:pt x="573157" y="154619"/>
                </a:cubicBezTo>
                <a:cubicBezTo>
                  <a:pt x="577215" y="165759"/>
                  <a:pt x="581680" y="176779"/>
                  <a:pt x="586746" y="187510"/>
                </a:cubicBezTo>
                <a:cubicBezTo>
                  <a:pt x="589147" y="192312"/>
                  <a:pt x="591308" y="197402"/>
                  <a:pt x="593732" y="202276"/>
                </a:cubicBezTo>
                <a:cubicBezTo>
                  <a:pt x="602575" y="219614"/>
                  <a:pt x="612536" y="236359"/>
                  <a:pt x="623551" y="252405"/>
                </a:cubicBezTo>
                <a:cubicBezTo>
                  <a:pt x="630496" y="262664"/>
                  <a:pt x="637860" y="272589"/>
                  <a:pt x="645638" y="282175"/>
                </a:cubicBezTo>
                <a:cubicBezTo>
                  <a:pt x="650440" y="288033"/>
                  <a:pt x="655434" y="293747"/>
                  <a:pt x="660451" y="299437"/>
                </a:cubicBezTo>
                <a:cubicBezTo>
                  <a:pt x="669407" y="309617"/>
                  <a:pt x="679202" y="318932"/>
                  <a:pt x="688829" y="328439"/>
                </a:cubicBezTo>
                <a:cubicBezTo>
                  <a:pt x="693031" y="332593"/>
                  <a:pt x="697808" y="336170"/>
                  <a:pt x="702178" y="340179"/>
                </a:cubicBezTo>
                <a:cubicBezTo>
                  <a:pt x="707772" y="345317"/>
                  <a:pt x="713774" y="349927"/>
                  <a:pt x="719752" y="354584"/>
                </a:cubicBezTo>
                <a:cubicBezTo>
                  <a:pt x="723233" y="357321"/>
                  <a:pt x="726690" y="360130"/>
                  <a:pt x="730316" y="362723"/>
                </a:cubicBezTo>
                <a:cubicBezTo>
                  <a:pt x="743067" y="372055"/>
                  <a:pt x="756314" y="380689"/>
                  <a:pt x="770002" y="388580"/>
                </a:cubicBezTo>
                <a:cubicBezTo>
                  <a:pt x="785340" y="397367"/>
                  <a:pt x="801172" y="405261"/>
                  <a:pt x="817418" y="412228"/>
                </a:cubicBezTo>
                <a:cubicBezTo>
                  <a:pt x="830647" y="417822"/>
                  <a:pt x="844043" y="422864"/>
                  <a:pt x="857728" y="427186"/>
                </a:cubicBezTo>
                <a:cubicBezTo>
                  <a:pt x="872323" y="431846"/>
                  <a:pt x="887177" y="435653"/>
                  <a:pt x="902215" y="438590"/>
                </a:cubicBezTo>
                <a:cubicBezTo>
                  <a:pt x="908362" y="439766"/>
                  <a:pt x="914460" y="441134"/>
                  <a:pt x="920630" y="442119"/>
                </a:cubicBezTo>
                <a:cubicBezTo>
                  <a:pt x="926800" y="443103"/>
                  <a:pt x="932634" y="443463"/>
                  <a:pt x="938708" y="444520"/>
                </a:cubicBezTo>
                <a:cubicBezTo>
                  <a:pt x="943510" y="445408"/>
                  <a:pt x="948311" y="444952"/>
                  <a:pt x="952921" y="446152"/>
                </a:cubicBezTo>
                <a:cubicBezTo>
                  <a:pt x="954061" y="446356"/>
                  <a:pt x="955221" y="446431"/>
                  <a:pt x="956378" y="446368"/>
                </a:cubicBezTo>
                <a:cubicBezTo>
                  <a:pt x="960003" y="446296"/>
                  <a:pt x="963629" y="446563"/>
                  <a:pt x="967206" y="447160"/>
                </a:cubicBezTo>
                <a:cubicBezTo>
                  <a:pt x="969331" y="447437"/>
                  <a:pt x="971477" y="447509"/>
                  <a:pt x="973616" y="447377"/>
                </a:cubicBezTo>
                <a:cubicBezTo>
                  <a:pt x="978898" y="447377"/>
                  <a:pt x="984180" y="447377"/>
                  <a:pt x="989462" y="447377"/>
                </a:cubicBezTo>
                <a:cubicBezTo>
                  <a:pt x="991502" y="447377"/>
                  <a:pt x="992031" y="448073"/>
                  <a:pt x="992175" y="450114"/>
                </a:cubicBezTo>
                <a:cubicBezTo>
                  <a:pt x="992175" y="451266"/>
                  <a:pt x="992175" y="452514"/>
                  <a:pt x="992175" y="453595"/>
                </a:cubicBezTo>
                <a:cubicBezTo>
                  <a:pt x="992175" y="482405"/>
                  <a:pt x="992175" y="511287"/>
                  <a:pt x="992175" y="540241"/>
                </a:cubicBezTo>
                <a:cubicBezTo>
                  <a:pt x="992175" y="546411"/>
                  <a:pt x="993063" y="546387"/>
                  <a:pt x="985500" y="547107"/>
                </a:cubicBezTo>
                <a:cubicBezTo>
                  <a:pt x="980122" y="547635"/>
                  <a:pt x="974625" y="547275"/>
                  <a:pt x="969175" y="547323"/>
                </a:cubicBezTo>
                <a:cubicBezTo>
                  <a:pt x="966210" y="547141"/>
                  <a:pt x="963235" y="547383"/>
                  <a:pt x="960340" y="548044"/>
                </a:cubicBezTo>
                <a:cubicBezTo>
                  <a:pt x="959701" y="548226"/>
                  <a:pt x="959033" y="548293"/>
                  <a:pt x="958371" y="548236"/>
                </a:cubicBezTo>
                <a:cubicBezTo>
                  <a:pt x="952933" y="548132"/>
                  <a:pt x="947500" y="548550"/>
                  <a:pt x="942141" y="549484"/>
                </a:cubicBezTo>
                <a:cubicBezTo>
                  <a:pt x="933978" y="550428"/>
                  <a:pt x="925840" y="551597"/>
                  <a:pt x="917725" y="552989"/>
                </a:cubicBezTo>
                <a:cubicBezTo>
                  <a:pt x="903608" y="555407"/>
                  <a:pt x="889618" y="558439"/>
                  <a:pt x="875758" y="562088"/>
                </a:cubicBezTo>
                <a:cubicBezTo>
                  <a:pt x="845474" y="570191"/>
                  <a:pt x="816143" y="581516"/>
                  <a:pt x="788272" y="595868"/>
                </a:cubicBezTo>
                <a:cubicBezTo>
                  <a:pt x="776700" y="601846"/>
                  <a:pt x="765464" y="608424"/>
                  <a:pt x="754396" y="615315"/>
                </a:cubicBezTo>
                <a:cubicBezTo>
                  <a:pt x="743880" y="621845"/>
                  <a:pt x="733821" y="629024"/>
                  <a:pt x="723930" y="636418"/>
                </a:cubicBezTo>
                <a:cubicBezTo>
                  <a:pt x="717471" y="641220"/>
                  <a:pt x="711277" y="646454"/>
                  <a:pt x="705035" y="651567"/>
                </a:cubicBezTo>
                <a:cubicBezTo>
                  <a:pt x="690383" y="664136"/>
                  <a:pt x="676443" y="677513"/>
                  <a:pt x="663284" y="691637"/>
                </a:cubicBezTo>
                <a:cubicBezTo>
                  <a:pt x="657907" y="697183"/>
                  <a:pt x="653225" y="703377"/>
                  <a:pt x="648135" y="709235"/>
                </a:cubicBezTo>
                <a:cubicBezTo>
                  <a:pt x="642637" y="715598"/>
                  <a:pt x="637572" y="722272"/>
                  <a:pt x="632578" y="729066"/>
                </a:cubicBezTo>
                <a:cubicBezTo>
                  <a:pt x="626240" y="737709"/>
                  <a:pt x="620262" y="746568"/>
                  <a:pt x="614524" y="755644"/>
                </a:cubicBezTo>
                <a:cubicBezTo>
                  <a:pt x="605364" y="770149"/>
                  <a:pt x="597084" y="785188"/>
                  <a:pt x="589723" y="800683"/>
                </a:cubicBezTo>
                <a:cubicBezTo>
                  <a:pt x="584328" y="811984"/>
                  <a:pt x="579431" y="823515"/>
                  <a:pt x="575030" y="835279"/>
                </a:cubicBezTo>
                <a:cubicBezTo>
                  <a:pt x="572101" y="843154"/>
                  <a:pt x="569381" y="851101"/>
                  <a:pt x="566867" y="859119"/>
                </a:cubicBezTo>
                <a:cubicBezTo>
                  <a:pt x="562082" y="874021"/>
                  <a:pt x="558231" y="889209"/>
                  <a:pt x="555343" y="904591"/>
                </a:cubicBezTo>
                <a:cubicBezTo>
                  <a:pt x="553783" y="913330"/>
                  <a:pt x="552126" y="922069"/>
                  <a:pt x="550685" y="930832"/>
                </a:cubicBezTo>
                <a:cubicBezTo>
                  <a:pt x="550037" y="934866"/>
                  <a:pt x="550181" y="939067"/>
                  <a:pt x="549341" y="943077"/>
                </a:cubicBezTo>
                <a:cubicBezTo>
                  <a:pt x="548189" y="948598"/>
                  <a:pt x="548981" y="954288"/>
                  <a:pt x="547684" y="959762"/>
                </a:cubicBezTo>
                <a:cubicBezTo>
                  <a:pt x="547456" y="961232"/>
                  <a:pt x="547384" y="962720"/>
                  <a:pt x="547468" y="964204"/>
                </a:cubicBezTo>
                <a:cubicBezTo>
                  <a:pt x="547548" y="968492"/>
                  <a:pt x="547291" y="972777"/>
                  <a:pt x="546700" y="977024"/>
                </a:cubicBezTo>
                <a:cubicBezTo>
                  <a:pt x="546407" y="979816"/>
                  <a:pt x="546342" y="982625"/>
                  <a:pt x="546508" y="985427"/>
                </a:cubicBezTo>
                <a:cubicBezTo>
                  <a:pt x="546508" y="986916"/>
                  <a:pt x="546508" y="988404"/>
                  <a:pt x="546508" y="989893"/>
                </a:cubicBezTo>
                <a:cubicBezTo>
                  <a:pt x="546508" y="991381"/>
                  <a:pt x="545740" y="991885"/>
                  <a:pt x="544251" y="992006"/>
                </a:cubicBezTo>
                <a:cubicBezTo>
                  <a:pt x="542763" y="992126"/>
                  <a:pt x="541850" y="992006"/>
                  <a:pt x="540794" y="992006"/>
                </a:cubicBezTo>
                <a:lnTo>
                  <a:pt x="453572" y="992006"/>
                </a:lnTo>
                <a:cubicBezTo>
                  <a:pt x="447161" y="992006"/>
                  <a:pt x="447426" y="992006"/>
                  <a:pt x="447450" y="985643"/>
                </a:cubicBezTo>
                <a:cubicBezTo>
                  <a:pt x="447450" y="982186"/>
                  <a:pt x="447450" y="978705"/>
                  <a:pt x="447450" y="975248"/>
                </a:cubicBezTo>
                <a:cubicBezTo>
                  <a:pt x="447402" y="973433"/>
                  <a:pt x="447572" y="971620"/>
                  <a:pt x="447954" y="969846"/>
                </a:cubicBezTo>
                <a:cubicBezTo>
                  <a:pt x="448398" y="966907"/>
                  <a:pt x="448542" y="963930"/>
                  <a:pt x="448386" y="960963"/>
                </a:cubicBezTo>
                <a:cubicBezTo>
                  <a:pt x="448199" y="957662"/>
                  <a:pt x="448456" y="954351"/>
                  <a:pt x="449154" y="951119"/>
                </a:cubicBezTo>
                <a:cubicBezTo>
                  <a:pt x="449286" y="950644"/>
                  <a:pt x="449334" y="950147"/>
                  <a:pt x="449298" y="949655"/>
                </a:cubicBezTo>
                <a:cubicBezTo>
                  <a:pt x="448890" y="944181"/>
                  <a:pt x="450307" y="938851"/>
                  <a:pt x="450499" y="933401"/>
                </a:cubicBezTo>
                <a:cubicBezTo>
                  <a:pt x="450643" y="929488"/>
                  <a:pt x="451675" y="925598"/>
                  <a:pt x="452059" y="921685"/>
                </a:cubicBezTo>
                <a:cubicBezTo>
                  <a:pt x="452539" y="916595"/>
                  <a:pt x="453332" y="911578"/>
                  <a:pt x="454244" y="906560"/>
                </a:cubicBezTo>
                <a:cubicBezTo>
                  <a:pt x="455396" y="900078"/>
                  <a:pt x="456237" y="893547"/>
                  <a:pt x="457533" y="887089"/>
                </a:cubicBezTo>
                <a:cubicBezTo>
                  <a:pt x="459766" y="875973"/>
                  <a:pt x="462143" y="864857"/>
                  <a:pt x="465120" y="853886"/>
                </a:cubicBezTo>
                <a:cubicBezTo>
                  <a:pt x="469972" y="835567"/>
                  <a:pt x="475748" y="817506"/>
                  <a:pt x="482430" y="799771"/>
                </a:cubicBezTo>
                <a:cubicBezTo>
                  <a:pt x="487544" y="786518"/>
                  <a:pt x="493089" y="773506"/>
                  <a:pt x="499019" y="760613"/>
                </a:cubicBezTo>
                <a:cubicBezTo>
                  <a:pt x="504685" y="748297"/>
                  <a:pt x="511024" y="736389"/>
                  <a:pt x="517602" y="724601"/>
                </a:cubicBezTo>
                <a:cubicBezTo>
                  <a:pt x="524180" y="712813"/>
                  <a:pt x="531623" y="700592"/>
                  <a:pt x="539353" y="689212"/>
                </a:cubicBezTo>
                <a:cubicBezTo>
                  <a:pt x="547804" y="676608"/>
                  <a:pt x="556712" y="664364"/>
                  <a:pt x="566219" y="652528"/>
                </a:cubicBezTo>
                <a:cubicBezTo>
                  <a:pt x="572197" y="645061"/>
                  <a:pt x="578223" y="637715"/>
                  <a:pt x="584657" y="630584"/>
                </a:cubicBezTo>
                <a:cubicBezTo>
                  <a:pt x="590491" y="624078"/>
                  <a:pt x="596205" y="617476"/>
                  <a:pt x="602543" y="611377"/>
                </a:cubicBezTo>
                <a:cubicBezTo>
                  <a:pt x="607081" y="607056"/>
                  <a:pt x="611426" y="602518"/>
                  <a:pt x="615892" y="598125"/>
                </a:cubicBezTo>
                <a:cubicBezTo>
                  <a:pt x="621654" y="592459"/>
                  <a:pt x="627704" y="587129"/>
                  <a:pt x="633874" y="581919"/>
                </a:cubicBezTo>
                <a:cubicBezTo>
                  <a:pt x="639036" y="577550"/>
                  <a:pt x="644030" y="572988"/>
                  <a:pt x="649288" y="568763"/>
                </a:cubicBezTo>
                <a:cubicBezTo>
                  <a:pt x="655578" y="563697"/>
                  <a:pt x="662084" y="558895"/>
                  <a:pt x="668494" y="553998"/>
                </a:cubicBezTo>
                <a:lnTo>
                  <a:pt x="675913" y="548260"/>
                </a:lnTo>
                <a:cubicBezTo>
                  <a:pt x="676321" y="547947"/>
                  <a:pt x="676681" y="547467"/>
                  <a:pt x="676321" y="547011"/>
                </a:cubicBezTo>
                <a:cubicBezTo>
                  <a:pt x="676006" y="546673"/>
                  <a:pt x="675579" y="546459"/>
                  <a:pt x="675121" y="546411"/>
                </a:cubicBezTo>
                <a:cubicBezTo>
                  <a:pt x="674470" y="546291"/>
                  <a:pt x="673803" y="546291"/>
                  <a:pt x="673152" y="546411"/>
                </a:cubicBezTo>
                <a:cubicBezTo>
                  <a:pt x="670578" y="546994"/>
                  <a:pt x="667932" y="547196"/>
                  <a:pt x="665301" y="547011"/>
                </a:cubicBezTo>
                <a:lnTo>
                  <a:pt x="12683" y="547011"/>
                </a:lnTo>
                <a:cubicBezTo>
                  <a:pt x="9714" y="547158"/>
                  <a:pt x="6739" y="546884"/>
                  <a:pt x="3848" y="546195"/>
                </a:cubicBezTo>
                <a:cubicBezTo>
                  <a:pt x="2664" y="546015"/>
                  <a:pt x="1793" y="544992"/>
                  <a:pt x="1807" y="543794"/>
                </a:cubicBezTo>
                <a:cubicBezTo>
                  <a:pt x="1807" y="542305"/>
                  <a:pt x="1807" y="540817"/>
                  <a:pt x="1807" y="539352"/>
                </a:cubicBezTo>
                <a:lnTo>
                  <a:pt x="1807" y="454459"/>
                </a:lnTo>
                <a:cubicBezTo>
                  <a:pt x="1807" y="446944"/>
                  <a:pt x="1327" y="447401"/>
                  <a:pt x="8721" y="4474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1256305" y="2284533"/>
            <a:ext cx="4427095" cy="720000"/>
          </a:xfrm>
          <a:prstGeom prst="round2Diag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3000000" scaled="0"/>
          </a:gra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1702664" y="2492133"/>
            <a:ext cx="3797300" cy="3302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bg1"/>
                </a:solidFill>
                <a:latin typeface="OPPOSans H"/>
                <a:ea typeface="OPPOSans H"/>
                <a:cs typeface="OPPOSans H"/>
              </a:rPr>
              <a:t>设备与资源不足</a:t>
            </a: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787401" y="2284533"/>
            <a:ext cx="720000" cy="720000"/>
          </a:xfrm>
          <a:prstGeom prst="round2Diag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30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889050" y="3179867"/>
            <a:ext cx="4680000" cy="18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libabaPuHuiTi_2_55_Regular"/>
                <a:ea typeface="AlibabaPuHuiTi_2_55_Regular"/>
                <a:cs typeface="AlibabaPuHuiTi_2_55_Regular"/>
              </a:rPr>
              <a:t>部分康复设备老化，影响治疗效果和效率。
提出设备更新计划，申请增加康复科预算。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6977505" y="2284533"/>
            <a:ext cx="4427095" cy="720000"/>
          </a:xfrm>
          <a:prstGeom prst="round2Diag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3000000" scaled="0"/>
          </a:gra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7423864" y="2492133"/>
            <a:ext cx="3797300" cy="3302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bg1"/>
                </a:solidFill>
                <a:latin typeface="OPPOSans H"/>
                <a:ea typeface="OPPOSans H"/>
                <a:cs typeface="OPPOSans H"/>
              </a:rPr>
              <a:t>患者沟通与服务流程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508601" y="2284533"/>
            <a:ext cx="720000" cy="720000"/>
          </a:xfrm>
          <a:prstGeom prst="round2Diag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30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682600" y="2464533"/>
            <a:ext cx="372003" cy="360000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6610250" y="3179867"/>
            <a:ext cx="4680000" cy="18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libabaPuHuiTi_2_55_Regular"/>
                <a:ea typeface="AlibabaPuHuiTi_2_55_Regular"/>
                <a:cs typeface="AlibabaPuHuiTi_2_55_Regular"/>
              </a:rPr>
              <a:t>患者反映部分服务流程繁琐，沟通不够顺畅。
优化服务流程，简化手续，提高患者满意度。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949401" y="2446533"/>
            <a:ext cx="396000" cy="396000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044659" y="527337"/>
            <a:ext cx="1047424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OPPOSans H"/>
                <a:ea typeface="OPPOSans H"/>
                <a:cs typeface="OPPOSans H"/>
              </a:rPr>
              <a:t>存在问题与改进措施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1" flipV="0">
            <a:off x="451793" y="527337"/>
            <a:ext cx="432000" cy="432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541487" y="617337"/>
            <a:ext cx="252613" cy="252000"/>
          </a:xfrm>
          <a:custGeom>
            <a:avLst/>
            <a:gdLst>
              <a:gd name="connsiteX0" fmla="*/ 339916 w 993944"/>
              <a:gd name="connsiteY0" fmla="*/ 447401 h 991544"/>
              <a:gd name="connsiteX1" fmla="*/ 664749 w 993944"/>
              <a:gd name="connsiteY1" fmla="*/ 447401 h 991544"/>
              <a:gd name="connsiteX2" fmla="*/ 670199 w 993944"/>
              <a:gd name="connsiteY2" fmla="*/ 447401 h 991544"/>
              <a:gd name="connsiteX3" fmla="*/ 676249 w 993944"/>
              <a:gd name="connsiteY3" fmla="*/ 446632 h 991544"/>
              <a:gd name="connsiteX4" fmla="*/ 671447 w 993944"/>
              <a:gd name="connsiteY4" fmla="*/ 442551 h 991544"/>
              <a:gd name="connsiteX5" fmla="*/ 646071 w 993944"/>
              <a:gd name="connsiteY5" fmla="*/ 422864 h 991544"/>
              <a:gd name="connsiteX6" fmla="*/ 620838 w 993944"/>
              <a:gd name="connsiteY6" fmla="*/ 400680 h 991544"/>
              <a:gd name="connsiteX7" fmla="*/ 598198 w 993944"/>
              <a:gd name="connsiteY7" fmla="*/ 378545 h 991544"/>
              <a:gd name="connsiteX8" fmla="*/ 584321 w 993944"/>
              <a:gd name="connsiteY8" fmla="*/ 363107 h 991544"/>
              <a:gd name="connsiteX9" fmla="*/ 576494 w 993944"/>
              <a:gd name="connsiteY9" fmla="*/ 354200 h 991544"/>
              <a:gd name="connsiteX10" fmla="*/ 549365 w 993944"/>
              <a:gd name="connsiteY10" fmla="*/ 319580 h 991544"/>
              <a:gd name="connsiteX11" fmla="*/ 523628 w 993944"/>
              <a:gd name="connsiteY11" fmla="*/ 280303 h 991544"/>
              <a:gd name="connsiteX12" fmla="*/ 512920 w 993944"/>
              <a:gd name="connsiteY12" fmla="*/ 261360 h 991544"/>
              <a:gd name="connsiteX13" fmla="*/ 505718 w 993944"/>
              <a:gd name="connsiteY13" fmla="*/ 247819 h 991544"/>
              <a:gd name="connsiteX14" fmla="*/ 495130 w 993944"/>
              <a:gd name="connsiteY14" fmla="*/ 225468 h 991544"/>
              <a:gd name="connsiteX15" fmla="*/ 487928 w 993944"/>
              <a:gd name="connsiteY15" fmla="*/ 208662 h 991544"/>
              <a:gd name="connsiteX16" fmla="*/ 480533 w 993944"/>
              <a:gd name="connsiteY16" fmla="*/ 189791 h 991544"/>
              <a:gd name="connsiteX17" fmla="*/ 471050 w 993944"/>
              <a:gd name="connsiteY17" fmla="*/ 161677 h 991544"/>
              <a:gd name="connsiteX18" fmla="*/ 461230 w 993944"/>
              <a:gd name="connsiteY18" fmla="*/ 124921 h 991544"/>
              <a:gd name="connsiteX19" fmla="*/ 455108 w 993944"/>
              <a:gd name="connsiteY19" fmla="*/ 93446 h 991544"/>
              <a:gd name="connsiteX20" fmla="*/ 451555 w 993944"/>
              <a:gd name="connsiteY20" fmla="*/ 70542 h 991544"/>
              <a:gd name="connsiteX21" fmla="*/ 450115 w 993944"/>
              <a:gd name="connsiteY21" fmla="*/ 57793 h 991544"/>
              <a:gd name="connsiteX22" fmla="*/ 448554 w 993944"/>
              <a:gd name="connsiteY22" fmla="*/ 41108 h 991544"/>
              <a:gd name="connsiteX23" fmla="*/ 448554 w 993944"/>
              <a:gd name="connsiteY23" fmla="*/ 40123 h 991544"/>
              <a:gd name="connsiteX24" fmla="*/ 447450 w 993944"/>
              <a:gd name="connsiteY24" fmla="*/ 5527 h 991544"/>
              <a:gd name="connsiteX25" fmla="*/ 447450 w 993944"/>
              <a:gd name="connsiteY25" fmla="*/ 4063 h 991544"/>
              <a:gd name="connsiteX26" fmla="*/ 449610 w 993944"/>
              <a:gd name="connsiteY26" fmla="*/ 1854 h 991544"/>
              <a:gd name="connsiteX27" fmla="*/ 453572 w 993944"/>
              <a:gd name="connsiteY27" fmla="*/ 1854 h 991544"/>
              <a:gd name="connsiteX28" fmla="*/ 540242 w 993944"/>
              <a:gd name="connsiteY28" fmla="*/ 1854 h 991544"/>
              <a:gd name="connsiteX29" fmla="*/ 546460 w 993944"/>
              <a:gd name="connsiteY29" fmla="*/ 8144 h 991544"/>
              <a:gd name="connsiteX30" fmla="*/ 547180 w 993944"/>
              <a:gd name="connsiteY30" fmla="*/ 20460 h 991544"/>
              <a:gd name="connsiteX31" fmla="*/ 547372 w 993944"/>
              <a:gd name="connsiteY31" fmla="*/ 26390 h 991544"/>
              <a:gd name="connsiteX32" fmla="*/ 548213 w 993944"/>
              <a:gd name="connsiteY32" fmla="*/ 38203 h 991544"/>
              <a:gd name="connsiteX33" fmla="*/ 548357 w 993944"/>
              <a:gd name="connsiteY33" fmla="*/ 40603 h 991544"/>
              <a:gd name="connsiteX34" fmla="*/ 550109 w 993944"/>
              <a:gd name="connsiteY34" fmla="*/ 58250 h 991544"/>
              <a:gd name="connsiteX35" fmla="*/ 553182 w 993944"/>
              <a:gd name="connsiteY35" fmla="*/ 78753 h 991544"/>
              <a:gd name="connsiteX36" fmla="*/ 559617 w 993944"/>
              <a:gd name="connsiteY36" fmla="*/ 110180 h 991544"/>
              <a:gd name="connsiteX37" fmla="*/ 573157 w 993944"/>
              <a:gd name="connsiteY37" fmla="*/ 154619 h 991544"/>
              <a:gd name="connsiteX38" fmla="*/ 586746 w 993944"/>
              <a:gd name="connsiteY38" fmla="*/ 187510 h 991544"/>
              <a:gd name="connsiteX39" fmla="*/ 593732 w 993944"/>
              <a:gd name="connsiteY39" fmla="*/ 202276 h 991544"/>
              <a:gd name="connsiteX40" fmla="*/ 623551 w 993944"/>
              <a:gd name="connsiteY40" fmla="*/ 252405 h 991544"/>
              <a:gd name="connsiteX41" fmla="*/ 645638 w 993944"/>
              <a:gd name="connsiteY41" fmla="*/ 282175 h 991544"/>
              <a:gd name="connsiteX42" fmla="*/ 660451 w 993944"/>
              <a:gd name="connsiteY42" fmla="*/ 299437 h 991544"/>
              <a:gd name="connsiteX43" fmla="*/ 688829 w 993944"/>
              <a:gd name="connsiteY43" fmla="*/ 328439 h 991544"/>
              <a:gd name="connsiteX44" fmla="*/ 702178 w 993944"/>
              <a:gd name="connsiteY44" fmla="*/ 340179 h 991544"/>
              <a:gd name="connsiteX45" fmla="*/ 719752 w 993944"/>
              <a:gd name="connsiteY45" fmla="*/ 354584 h 991544"/>
              <a:gd name="connsiteX46" fmla="*/ 730316 w 993944"/>
              <a:gd name="connsiteY46" fmla="*/ 362723 h 991544"/>
              <a:gd name="connsiteX47" fmla="*/ 770002 w 993944"/>
              <a:gd name="connsiteY47" fmla="*/ 388580 h 991544"/>
              <a:gd name="connsiteX48" fmla="*/ 817418 w 993944"/>
              <a:gd name="connsiteY48" fmla="*/ 412228 h 991544"/>
              <a:gd name="connsiteX49" fmla="*/ 857728 w 993944"/>
              <a:gd name="connsiteY49" fmla="*/ 427186 h 991544"/>
              <a:gd name="connsiteX50" fmla="*/ 902215 w 993944"/>
              <a:gd name="connsiteY50" fmla="*/ 438590 h 991544"/>
              <a:gd name="connsiteX51" fmla="*/ 920630 w 993944"/>
              <a:gd name="connsiteY51" fmla="*/ 442119 h 991544"/>
              <a:gd name="connsiteX52" fmla="*/ 938708 w 993944"/>
              <a:gd name="connsiteY52" fmla="*/ 444520 h 991544"/>
              <a:gd name="connsiteX53" fmla="*/ 952921 w 993944"/>
              <a:gd name="connsiteY53" fmla="*/ 446152 h 991544"/>
              <a:gd name="connsiteX54" fmla="*/ 956378 w 993944"/>
              <a:gd name="connsiteY54" fmla="*/ 446368 h 991544"/>
              <a:gd name="connsiteX55" fmla="*/ 967206 w 993944"/>
              <a:gd name="connsiteY55" fmla="*/ 447160 h 991544"/>
              <a:gd name="connsiteX56" fmla="*/ 973616 w 993944"/>
              <a:gd name="connsiteY56" fmla="*/ 447377 h 991544"/>
              <a:gd name="connsiteX57" fmla="*/ 989462 w 993944"/>
              <a:gd name="connsiteY57" fmla="*/ 447377 h 991544"/>
              <a:gd name="connsiteX58" fmla="*/ 992175 w 993944"/>
              <a:gd name="connsiteY58" fmla="*/ 450114 h 991544"/>
              <a:gd name="connsiteX59" fmla="*/ 992175 w 993944"/>
              <a:gd name="connsiteY59" fmla="*/ 453595 h 991544"/>
              <a:gd name="connsiteX60" fmla="*/ 992175 w 993944"/>
              <a:gd name="connsiteY60" fmla="*/ 540241 h 991544"/>
              <a:gd name="connsiteX61" fmla="*/ 985500 w 993944"/>
              <a:gd name="connsiteY61" fmla="*/ 547107 h 991544"/>
              <a:gd name="connsiteX62" fmla="*/ 969175 w 993944"/>
              <a:gd name="connsiteY62" fmla="*/ 547323 h 991544"/>
              <a:gd name="connsiteX63" fmla="*/ 960340 w 993944"/>
              <a:gd name="connsiteY63" fmla="*/ 548044 h 991544"/>
              <a:gd name="connsiteX64" fmla="*/ 958371 w 993944"/>
              <a:gd name="connsiteY64" fmla="*/ 548236 h 991544"/>
              <a:gd name="connsiteX65" fmla="*/ 942141 w 993944"/>
              <a:gd name="connsiteY65" fmla="*/ 549484 h 991544"/>
              <a:gd name="connsiteX66" fmla="*/ 917725 w 993944"/>
              <a:gd name="connsiteY66" fmla="*/ 552989 h 991544"/>
              <a:gd name="connsiteX67" fmla="*/ 875758 w 993944"/>
              <a:gd name="connsiteY67" fmla="*/ 562088 h 991544"/>
              <a:gd name="connsiteX68" fmla="*/ 788272 w 993944"/>
              <a:gd name="connsiteY68" fmla="*/ 595868 h 991544"/>
              <a:gd name="connsiteX69" fmla="*/ 754396 w 993944"/>
              <a:gd name="connsiteY69" fmla="*/ 615315 h 991544"/>
              <a:gd name="connsiteX70" fmla="*/ 723930 w 993944"/>
              <a:gd name="connsiteY70" fmla="*/ 636418 h 991544"/>
              <a:gd name="connsiteX71" fmla="*/ 705035 w 993944"/>
              <a:gd name="connsiteY71" fmla="*/ 651567 h 991544"/>
              <a:gd name="connsiteX72" fmla="*/ 663284 w 993944"/>
              <a:gd name="connsiteY72" fmla="*/ 691637 h 991544"/>
              <a:gd name="connsiteX73" fmla="*/ 648135 w 993944"/>
              <a:gd name="connsiteY73" fmla="*/ 709235 h 991544"/>
              <a:gd name="connsiteX74" fmla="*/ 632578 w 993944"/>
              <a:gd name="connsiteY74" fmla="*/ 729066 h 991544"/>
              <a:gd name="connsiteX75" fmla="*/ 614524 w 993944"/>
              <a:gd name="connsiteY75" fmla="*/ 755644 h 991544"/>
              <a:gd name="connsiteX76" fmla="*/ 589723 w 993944"/>
              <a:gd name="connsiteY76" fmla="*/ 800683 h 991544"/>
              <a:gd name="connsiteX77" fmla="*/ 575030 w 993944"/>
              <a:gd name="connsiteY77" fmla="*/ 835279 h 991544"/>
              <a:gd name="connsiteX78" fmla="*/ 566867 w 993944"/>
              <a:gd name="connsiteY78" fmla="*/ 859119 h 991544"/>
              <a:gd name="connsiteX79" fmla="*/ 555343 w 993944"/>
              <a:gd name="connsiteY79" fmla="*/ 904591 h 991544"/>
              <a:gd name="connsiteX80" fmla="*/ 550685 w 993944"/>
              <a:gd name="connsiteY80" fmla="*/ 930832 h 991544"/>
              <a:gd name="connsiteX81" fmla="*/ 549341 w 993944"/>
              <a:gd name="connsiteY81" fmla="*/ 943077 h 991544"/>
              <a:gd name="connsiteX82" fmla="*/ 547684 w 993944"/>
              <a:gd name="connsiteY82" fmla="*/ 959762 h 991544"/>
              <a:gd name="connsiteX83" fmla="*/ 547468 w 993944"/>
              <a:gd name="connsiteY83" fmla="*/ 964204 h 991544"/>
              <a:gd name="connsiteX84" fmla="*/ 546700 w 993944"/>
              <a:gd name="connsiteY84" fmla="*/ 977024 h 991544"/>
              <a:gd name="connsiteX85" fmla="*/ 546508 w 993944"/>
              <a:gd name="connsiteY85" fmla="*/ 985427 h 991544"/>
              <a:gd name="connsiteX86" fmla="*/ 546508 w 993944"/>
              <a:gd name="connsiteY86" fmla="*/ 989893 h 991544"/>
              <a:gd name="connsiteX87" fmla="*/ 544251 w 993944"/>
              <a:gd name="connsiteY87" fmla="*/ 992006 h 991544"/>
              <a:gd name="connsiteX88" fmla="*/ 540794 w 993944"/>
              <a:gd name="connsiteY88" fmla="*/ 992006 h 991544"/>
              <a:gd name="connsiteX89" fmla="*/ 453572 w 993944"/>
              <a:gd name="connsiteY89" fmla="*/ 992006 h 991544"/>
              <a:gd name="connsiteX90" fmla="*/ 447450 w 993944"/>
              <a:gd name="connsiteY90" fmla="*/ 985643 h 991544"/>
              <a:gd name="connsiteX91" fmla="*/ 447450 w 993944"/>
              <a:gd name="connsiteY91" fmla="*/ 975248 h 991544"/>
              <a:gd name="connsiteX92" fmla="*/ 447954 w 993944"/>
              <a:gd name="connsiteY92" fmla="*/ 969846 h 991544"/>
              <a:gd name="connsiteX93" fmla="*/ 448386 w 993944"/>
              <a:gd name="connsiteY93" fmla="*/ 960963 h 991544"/>
              <a:gd name="connsiteX94" fmla="*/ 449154 w 993944"/>
              <a:gd name="connsiteY94" fmla="*/ 951119 h 991544"/>
              <a:gd name="connsiteX95" fmla="*/ 449298 w 993944"/>
              <a:gd name="connsiteY95" fmla="*/ 949655 h 991544"/>
              <a:gd name="connsiteX96" fmla="*/ 450499 w 993944"/>
              <a:gd name="connsiteY96" fmla="*/ 933401 h 991544"/>
              <a:gd name="connsiteX97" fmla="*/ 452059 w 993944"/>
              <a:gd name="connsiteY97" fmla="*/ 921685 h 991544"/>
              <a:gd name="connsiteX98" fmla="*/ 454244 w 993944"/>
              <a:gd name="connsiteY98" fmla="*/ 906560 h 991544"/>
              <a:gd name="connsiteX99" fmla="*/ 457533 w 993944"/>
              <a:gd name="connsiteY99" fmla="*/ 887089 h 991544"/>
              <a:gd name="connsiteX100" fmla="*/ 465120 w 993944"/>
              <a:gd name="connsiteY100" fmla="*/ 853886 h 991544"/>
              <a:gd name="connsiteX101" fmla="*/ 482430 w 993944"/>
              <a:gd name="connsiteY101" fmla="*/ 799771 h 991544"/>
              <a:gd name="connsiteX102" fmla="*/ 499019 w 993944"/>
              <a:gd name="connsiteY102" fmla="*/ 760613 h 991544"/>
              <a:gd name="connsiteX103" fmla="*/ 517602 w 993944"/>
              <a:gd name="connsiteY103" fmla="*/ 724601 h 991544"/>
              <a:gd name="connsiteX104" fmla="*/ 539353 w 993944"/>
              <a:gd name="connsiteY104" fmla="*/ 689212 h 991544"/>
              <a:gd name="connsiteX105" fmla="*/ 566219 w 993944"/>
              <a:gd name="connsiteY105" fmla="*/ 652528 h 991544"/>
              <a:gd name="connsiteX106" fmla="*/ 584657 w 993944"/>
              <a:gd name="connsiteY106" fmla="*/ 630584 h 991544"/>
              <a:gd name="connsiteX107" fmla="*/ 602543 w 993944"/>
              <a:gd name="connsiteY107" fmla="*/ 611377 h 991544"/>
              <a:gd name="connsiteX108" fmla="*/ 615892 w 993944"/>
              <a:gd name="connsiteY108" fmla="*/ 598125 h 991544"/>
              <a:gd name="connsiteX109" fmla="*/ 633874 w 993944"/>
              <a:gd name="connsiteY109" fmla="*/ 581919 h 991544"/>
              <a:gd name="connsiteX110" fmla="*/ 649288 w 993944"/>
              <a:gd name="connsiteY110" fmla="*/ 568763 h 991544"/>
              <a:gd name="connsiteX111" fmla="*/ 668494 w 993944"/>
              <a:gd name="connsiteY111" fmla="*/ 553998 h 991544"/>
              <a:gd name="connsiteX112" fmla="*/ 675913 w 993944"/>
              <a:gd name="connsiteY112" fmla="*/ 548260 h 991544"/>
              <a:gd name="connsiteX113" fmla="*/ 676321 w 993944"/>
              <a:gd name="connsiteY113" fmla="*/ 547011 h 991544"/>
              <a:gd name="connsiteX114" fmla="*/ 675121 w 993944"/>
              <a:gd name="connsiteY114" fmla="*/ 546411 h 991544"/>
              <a:gd name="connsiteX115" fmla="*/ 673152 w 993944"/>
              <a:gd name="connsiteY115" fmla="*/ 546411 h 991544"/>
              <a:gd name="connsiteX116" fmla="*/ 665301 w 993944"/>
              <a:gd name="connsiteY116" fmla="*/ 547011 h 991544"/>
              <a:gd name="connsiteX117" fmla="*/ 12683 w 993944"/>
              <a:gd name="connsiteY117" fmla="*/ 547011 h 991544"/>
              <a:gd name="connsiteX118" fmla="*/ 3848 w 993944"/>
              <a:gd name="connsiteY118" fmla="*/ 546195 h 991544"/>
              <a:gd name="connsiteX119" fmla="*/ 1807 w 993944"/>
              <a:gd name="connsiteY119" fmla="*/ 543794 h 991544"/>
              <a:gd name="connsiteX120" fmla="*/ 1807 w 993944"/>
              <a:gd name="connsiteY120" fmla="*/ 539352 h 991544"/>
              <a:gd name="connsiteX121" fmla="*/ 1807 w 993944"/>
              <a:gd name="connsiteY121" fmla="*/ 454459 h 991544"/>
              <a:gd name="connsiteX122" fmla="*/ 8721 w 993944"/>
              <a:gd name="connsiteY122" fmla="*/ 447401 h 991544"/>
            </a:gdLst>
            <a:rect l="l" t="t" r="r" b="b"/>
            <a:pathLst>
              <a:path w="993944" h="991544">
                <a:moveTo>
                  <a:pt x="339916" y="447401"/>
                </a:moveTo>
                <a:lnTo>
                  <a:pt x="664749" y="447401"/>
                </a:lnTo>
                <a:cubicBezTo>
                  <a:pt x="666574" y="447401"/>
                  <a:pt x="668398" y="447401"/>
                  <a:pt x="670199" y="447401"/>
                </a:cubicBezTo>
                <a:cubicBezTo>
                  <a:pt x="671999" y="447401"/>
                  <a:pt x="674400" y="448217"/>
                  <a:pt x="676249" y="446632"/>
                </a:cubicBezTo>
                <a:cubicBezTo>
                  <a:pt x="674893" y="445007"/>
                  <a:pt x="673270" y="443626"/>
                  <a:pt x="671447" y="442551"/>
                </a:cubicBezTo>
                <a:cubicBezTo>
                  <a:pt x="662924" y="436069"/>
                  <a:pt x="654281" y="429754"/>
                  <a:pt x="646071" y="422864"/>
                </a:cubicBezTo>
                <a:cubicBezTo>
                  <a:pt x="637860" y="415974"/>
                  <a:pt x="629145" y="408171"/>
                  <a:pt x="620838" y="400680"/>
                </a:cubicBezTo>
                <a:cubicBezTo>
                  <a:pt x="612987" y="393478"/>
                  <a:pt x="605592" y="386059"/>
                  <a:pt x="598198" y="378545"/>
                </a:cubicBezTo>
                <a:cubicBezTo>
                  <a:pt x="593396" y="373623"/>
                  <a:pt x="588955" y="368245"/>
                  <a:pt x="584321" y="363107"/>
                </a:cubicBezTo>
                <a:cubicBezTo>
                  <a:pt x="581680" y="360178"/>
                  <a:pt x="579039" y="357225"/>
                  <a:pt x="576494" y="354200"/>
                </a:cubicBezTo>
                <a:cubicBezTo>
                  <a:pt x="566987" y="342996"/>
                  <a:pt x="557943" y="331457"/>
                  <a:pt x="549365" y="319580"/>
                </a:cubicBezTo>
                <a:cubicBezTo>
                  <a:pt x="540218" y="306880"/>
                  <a:pt x="531695" y="293723"/>
                  <a:pt x="523628" y="280303"/>
                </a:cubicBezTo>
                <a:cubicBezTo>
                  <a:pt x="519907" y="274084"/>
                  <a:pt x="516426" y="267722"/>
                  <a:pt x="512920" y="261360"/>
                </a:cubicBezTo>
                <a:cubicBezTo>
                  <a:pt x="510519" y="256894"/>
                  <a:pt x="507999" y="252405"/>
                  <a:pt x="505718" y="247819"/>
                </a:cubicBezTo>
                <a:cubicBezTo>
                  <a:pt x="502093" y="240401"/>
                  <a:pt x="498515" y="232958"/>
                  <a:pt x="495130" y="225468"/>
                </a:cubicBezTo>
                <a:cubicBezTo>
                  <a:pt x="492609" y="219898"/>
                  <a:pt x="490328" y="214256"/>
                  <a:pt x="487928" y="208662"/>
                </a:cubicBezTo>
                <a:cubicBezTo>
                  <a:pt x="485383" y="202396"/>
                  <a:pt x="482838" y="196129"/>
                  <a:pt x="480533" y="189791"/>
                </a:cubicBezTo>
                <a:cubicBezTo>
                  <a:pt x="477148" y="180500"/>
                  <a:pt x="473883" y="171161"/>
                  <a:pt x="471050" y="161677"/>
                </a:cubicBezTo>
                <a:cubicBezTo>
                  <a:pt x="467449" y="149505"/>
                  <a:pt x="464063" y="137309"/>
                  <a:pt x="461230" y="124921"/>
                </a:cubicBezTo>
                <a:cubicBezTo>
                  <a:pt x="458830" y="114501"/>
                  <a:pt x="456621" y="104033"/>
                  <a:pt x="455108" y="93446"/>
                </a:cubicBezTo>
                <a:cubicBezTo>
                  <a:pt x="454004" y="85811"/>
                  <a:pt x="452395" y="78224"/>
                  <a:pt x="451555" y="70542"/>
                </a:cubicBezTo>
                <a:cubicBezTo>
                  <a:pt x="451099" y="66316"/>
                  <a:pt x="450667" y="62019"/>
                  <a:pt x="450115" y="57793"/>
                </a:cubicBezTo>
                <a:cubicBezTo>
                  <a:pt x="449394" y="52247"/>
                  <a:pt x="449874" y="46581"/>
                  <a:pt x="448554" y="41108"/>
                </a:cubicBezTo>
                <a:cubicBezTo>
                  <a:pt x="448518" y="40781"/>
                  <a:pt x="448518" y="40450"/>
                  <a:pt x="448554" y="40123"/>
                </a:cubicBezTo>
                <a:cubicBezTo>
                  <a:pt x="448818" y="28575"/>
                  <a:pt x="446897" y="17099"/>
                  <a:pt x="447450" y="5527"/>
                </a:cubicBezTo>
                <a:cubicBezTo>
                  <a:pt x="447450" y="5047"/>
                  <a:pt x="447450" y="4543"/>
                  <a:pt x="447450" y="4063"/>
                </a:cubicBezTo>
                <a:cubicBezTo>
                  <a:pt x="447618" y="2622"/>
                  <a:pt x="448170" y="1974"/>
                  <a:pt x="449610" y="1854"/>
                </a:cubicBezTo>
                <a:cubicBezTo>
                  <a:pt x="451051" y="1734"/>
                  <a:pt x="452251" y="1854"/>
                  <a:pt x="453572" y="1854"/>
                </a:cubicBezTo>
                <a:lnTo>
                  <a:pt x="540242" y="1854"/>
                </a:lnTo>
                <a:cubicBezTo>
                  <a:pt x="546676" y="1854"/>
                  <a:pt x="546436" y="1854"/>
                  <a:pt x="546460" y="8144"/>
                </a:cubicBezTo>
                <a:cubicBezTo>
                  <a:pt x="546256" y="12264"/>
                  <a:pt x="546496" y="16393"/>
                  <a:pt x="547180" y="20460"/>
                </a:cubicBezTo>
                <a:cubicBezTo>
                  <a:pt x="547425" y="22427"/>
                  <a:pt x="547490" y="24412"/>
                  <a:pt x="547372" y="26390"/>
                </a:cubicBezTo>
                <a:cubicBezTo>
                  <a:pt x="547147" y="30348"/>
                  <a:pt x="547430" y="34317"/>
                  <a:pt x="548213" y="38203"/>
                </a:cubicBezTo>
                <a:cubicBezTo>
                  <a:pt x="548352" y="38995"/>
                  <a:pt x="548402" y="39800"/>
                  <a:pt x="548357" y="40603"/>
                </a:cubicBezTo>
                <a:cubicBezTo>
                  <a:pt x="548604" y="46514"/>
                  <a:pt x="549190" y="52406"/>
                  <a:pt x="550109" y="58250"/>
                </a:cubicBezTo>
                <a:cubicBezTo>
                  <a:pt x="550974" y="65116"/>
                  <a:pt x="552030" y="71934"/>
                  <a:pt x="553182" y="78753"/>
                </a:cubicBezTo>
                <a:cubicBezTo>
                  <a:pt x="554959" y="89292"/>
                  <a:pt x="557072" y="99784"/>
                  <a:pt x="559617" y="110180"/>
                </a:cubicBezTo>
                <a:cubicBezTo>
                  <a:pt x="563345" y="125220"/>
                  <a:pt x="567866" y="140054"/>
                  <a:pt x="573157" y="154619"/>
                </a:cubicBezTo>
                <a:cubicBezTo>
                  <a:pt x="577215" y="165759"/>
                  <a:pt x="581680" y="176779"/>
                  <a:pt x="586746" y="187510"/>
                </a:cubicBezTo>
                <a:cubicBezTo>
                  <a:pt x="589147" y="192312"/>
                  <a:pt x="591308" y="197402"/>
                  <a:pt x="593732" y="202276"/>
                </a:cubicBezTo>
                <a:cubicBezTo>
                  <a:pt x="602575" y="219614"/>
                  <a:pt x="612536" y="236359"/>
                  <a:pt x="623551" y="252405"/>
                </a:cubicBezTo>
                <a:cubicBezTo>
                  <a:pt x="630496" y="262664"/>
                  <a:pt x="637860" y="272589"/>
                  <a:pt x="645638" y="282175"/>
                </a:cubicBezTo>
                <a:cubicBezTo>
                  <a:pt x="650440" y="288033"/>
                  <a:pt x="655434" y="293747"/>
                  <a:pt x="660451" y="299437"/>
                </a:cubicBezTo>
                <a:cubicBezTo>
                  <a:pt x="669407" y="309617"/>
                  <a:pt x="679202" y="318932"/>
                  <a:pt x="688829" y="328439"/>
                </a:cubicBezTo>
                <a:cubicBezTo>
                  <a:pt x="693031" y="332593"/>
                  <a:pt x="697808" y="336170"/>
                  <a:pt x="702178" y="340179"/>
                </a:cubicBezTo>
                <a:cubicBezTo>
                  <a:pt x="707772" y="345317"/>
                  <a:pt x="713774" y="349927"/>
                  <a:pt x="719752" y="354584"/>
                </a:cubicBezTo>
                <a:cubicBezTo>
                  <a:pt x="723233" y="357321"/>
                  <a:pt x="726690" y="360130"/>
                  <a:pt x="730316" y="362723"/>
                </a:cubicBezTo>
                <a:cubicBezTo>
                  <a:pt x="743067" y="372055"/>
                  <a:pt x="756314" y="380689"/>
                  <a:pt x="770002" y="388580"/>
                </a:cubicBezTo>
                <a:cubicBezTo>
                  <a:pt x="785340" y="397367"/>
                  <a:pt x="801172" y="405261"/>
                  <a:pt x="817418" y="412228"/>
                </a:cubicBezTo>
                <a:cubicBezTo>
                  <a:pt x="830647" y="417822"/>
                  <a:pt x="844043" y="422864"/>
                  <a:pt x="857728" y="427186"/>
                </a:cubicBezTo>
                <a:cubicBezTo>
                  <a:pt x="872323" y="431846"/>
                  <a:pt x="887177" y="435653"/>
                  <a:pt x="902215" y="438590"/>
                </a:cubicBezTo>
                <a:cubicBezTo>
                  <a:pt x="908362" y="439766"/>
                  <a:pt x="914460" y="441134"/>
                  <a:pt x="920630" y="442119"/>
                </a:cubicBezTo>
                <a:cubicBezTo>
                  <a:pt x="926800" y="443103"/>
                  <a:pt x="932634" y="443463"/>
                  <a:pt x="938708" y="444520"/>
                </a:cubicBezTo>
                <a:cubicBezTo>
                  <a:pt x="943510" y="445408"/>
                  <a:pt x="948311" y="444952"/>
                  <a:pt x="952921" y="446152"/>
                </a:cubicBezTo>
                <a:cubicBezTo>
                  <a:pt x="954061" y="446356"/>
                  <a:pt x="955221" y="446431"/>
                  <a:pt x="956378" y="446368"/>
                </a:cubicBezTo>
                <a:cubicBezTo>
                  <a:pt x="960003" y="446296"/>
                  <a:pt x="963629" y="446563"/>
                  <a:pt x="967206" y="447160"/>
                </a:cubicBezTo>
                <a:cubicBezTo>
                  <a:pt x="969331" y="447437"/>
                  <a:pt x="971477" y="447509"/>
                  <a:pt x="973616" y="447377"/>
                </a:cubicBezTo>
                <a:cubicBezTo>
                  <a:pt x="978898" y="447377"/>
                  <a:pt x="984180" y="447377"/>
                  <a:pt x="989462" y="447377"/>
                </a:cubicBezTo>
                <a:cubicBezTo>
                  <a:pt x="991502" y="447377"/>
                  <a:pt x="992031" y="448073"/>
                  <a:pt x="992175" y="450114"/>
                </a:cubicBezTo>
                <a:cubicBezTo>
                  <a:pt x="992175" y="451266"/>
                  <a:pt x="992175" y="452514"/>
                  <a:pt x="992175" y="453595"/>
                </a:cubicBezTo>
                <a:cubicBezTo>
                  <a:pt x="992175" y="482405"/>
                  <a:pt x="992175" y="511287"/>
                  <a:pt x="992175" y="540241"/>
                </a:cubicBezTo>
                <a:cubicBezTo>
                  <a:pt x="992175" y="546411"/>
                  <a:pt x="993063" y="546387"/>
                  <a:pt x="985500" y="547107"/>
                </a:cubicBezTo>
                <a:cubicBezTo>
                  <a:pt x="980122" y="547635"/>
                  <a:pt x="974625" y="547275"/>
                  <a:pt x="969175" y="547323"/>
                </a:cubicBezTo>
                <a:cubicBezTo>
                  <a:pt x="966210" y="547141"/>
                  <a:pt x="963235" y="547383"/>
                  <a:pt x="960340" y="548044"/>
                </a:cubicBezTo>
                <a:cubicBezTo>
                  <a:pt x="959701" y="548226"/>
                  <a:pt x="959033" y="548293"/>
                  <a:pt x="958371" y="548236"/>
                </a:cubicBezTo>
                <a:cubicBezTo>
                  <a:pt x="952933" y="548132"/>
                  <a:pt x="947500" y="548550"/>
                  <a:pt x="942141" y="549484"/>
                </a:cubicBezTo>
                <a:cubicBezTo>
                  <a:pt x="933978" y="550428"/>
                  <a:pt x="925840" y="551597"/>
                  <a:pt x="917725" y="552989"/>
                </a:cubicBezTo>
                <a:cubicBezTo>
                  <a:pt x="903608" y="555407"/>
                  <a:pt x="889618" y="558439"/>
                  <a:pt x="875758" y="562088"/>
                </a:cubicBezTo>
                <a:cubicBezTo>
                  <a:pt x="845474" y="570191"/>
                  <a:pt x="816143" y="581516"/>
                  <a:pt x="788272" y="595868"/>
                </a:cubicBezTo>
                <a:cubicBezTo>
                  <a:pt x="776700" y="601846"/>
                  <a:pt x="765464" y="608424"/>
                  <a:pt x="754396" y="615315"/>
                </a:cubicBezTo>
                <a:cubicBezTo>
                  <a:pt x="743880" y="621845"/>
                  <a:pt x="733821" y="629024"/>
                  <a:pt x="723930" y="636418"/>
                </a:cubicBezTo>
                <a:cubicBezTo>
                  <a:pt x="717471" y="641220"/>
                  <a:pt x="711277" y="646454"/>
                  <a:pt x="705035" y="651567"/>
                </a:cubicBezTo>
                <a:cubicBezTo>
                  <a:pt x="690383" y="664136"/>
                  <a:pt x="676443" y="677513"/>
                  <a:pt x="663284" y="691637"/>
                </a:cubicBezTo>
                <a:cubicBezTo>
                  <a:pt x="657907" y="697183"/>
                  <a:pt x="653225" y="703377"/>
                  <a:pt x="648135" y="709235"/>
                </a:cubicBezTo>
                <a:cubicBezTo>
                  <a:pt x="642637" y="715598"/>
                  <a:pt x="637572" y="722272"/>
                  <a:pt x="632578" y="729066"/>
                </a:cubicBezTo>
                <a:cubicBezTo>
                  <a:pt x="626240" y="737709"/>
                  <a:pt x="620262" y="746568"/>
                  <a:pt x="614524" y="755644"/>
                </a:cubicBezTo>
                <a:cubicBezTo>
                  <a:pt x="605364" y="770149"/>
                  <a:pt x="597084" y="785188"/>
                  <a:pt x="589723" y="800683"/>
                </a:cubicBezTo>
                <a:cubicBezTo>
                  <a:pt x="584328" y="811984"/>
                  <a:pt x="579431" y="823515"/>
                  <a:pt x="575030" y="835279"/>
                </a:cubicBezTo>
                <a:cubicBezTo>
                  <a:pt x="572101" y="843154"/>
                  <a:pt x="569381" y="851101"/>
                  <a:pt x="566867" y="859119"/>
                </a:cubicBezTo>
                <a:cubicBezTo>
                  <a:pt x="562082" y="874021"/>
                  <a:pt x="558231" y="889209"/>
                  <a:pt x="555343" y="904591"/>
                </a:cubicBezTo>
                <a:cubicBezTo>
                  <a:pt x="553783" y="913330"/>
                  <a:pt x="552126" y="922069"/>
                  <a:pt x="550685" y="930832"/>
                </a:cubicBezTo>
                <a:cubicBezTo>
                  <a:pt x="550037" y="934866"/>
                  <a:pt x="550181" y="939067"/>
                  <a:pt x="549341" y="943077"/>
                </a:cubicBezTo>
                <a:cubicBezTo>
                  <a:pt x="548189" y="948598"/>
                  <a:pt x="548981" y="954288"/>
                  <a:pt x="547684" y="959762"/>
                </a:cubicBezTo>
                <a:cubicBezTo>
                  <a:pt x="547456" y="961232"/>
                  <a:pt x="547384" y="962720"/>
                  <a:pt x="547468" y="964204"/>
                </a:cubicBezTo>
                <a:cubicBezTo>
                  <a:pt x="547548" y="968492"/>
                  <a:pt x="547291" y="972777"/>
                  <a:pt x="546700" y="977024"/>
                </a:cubicBezTo>
                <a:cubicBezTo>
                  <a:pt x="546407" y="979816"/>
                  <a:pt x="546342" y="982625"/>
                  <a:pt x="546508" y="985427"/>
                </a:cubicBezTo>
                <a:cubicBezTo>
                  <a:pt x="546508" y="986916"/>
                  <a:pt x="546508" y="988404"/>
                  <a:pt x="546508" y="989893"/>
                </a:cubicBezTo>
                <a:cubicBezTo>
                  <a:pt x="546508" y="991381"/>
                  <a:pt x="545740" y="991885"/>
                  <a:pt x="544251" y="992006"/>
                </a:cubicBezTo>
                <a:cubicBezTo>
                  <a:pt x="542763" y="992126"/>
                  <a:pt x="541850" y="992006"/>
                  <a:pt x="540794" y="992006"/>
                </a:cubicBezTo>
                <a:lnTo>
                  <a:pt x="453572" y="992006"/>
                </a:lnTo>
                <a:cubicBezTo>
                  <a:pt x="447161" y="992006"/>
                  <a:pt x="447426" y="992006"/>
                  <a:pt x="447450" y="985643"/>
                </a:cubicBezTo>
                <a:cubicBezTo>
                  <a:pt x="447450" y="982186"/>
                  <a:pt x="447450" y="978705"/>
                  <a:pt x="447450" y="975248"/>
                </a:cubicBezTo>
                <a:cubicBezTo>
                  <a:pt x="447402" y="973433"/>
                  <a:pt x="447572" y="971620"/>
                  <a:pt x="447954" y="969846"/>
                </a:cubicBezTo>
                <a:cubicBezTo>
                  <a:pt x="448398" y="966907"/>
                  <a:pt x="448542" y="963930"/>
                  <a:pt x="448386" y="960963"/>
                </a:cubicBezTo>
                <a:cubicBezTo>
                  <a:pt x="448199" y="957662"/>
                  <a:pt x="448456" y="954351"/>
                  <a:pt x="449154" y="951119"/>
                </a:cubicBezTo>
                <a:cubicBezTo>
                  <a:pt x="449286" y="950644"/>
                  <a:pt x="449334" y="950147"/>
                  <a:pt x="449298" y="949655"/>
                </a:cubicBezTo>
                <a:cubicBezTo>
                  <a:pt x="448890" y="944181"/>
                  <a:pt x="450307" y="938851"/>
                  <a:pt x="450499" y="933401"/>
                </a:cubicBezTo>
                <a:cubicBezTo>
                  <a:pt x="450643" y="929488"/>
                  <a:pt x="451675" y="925598"/>
                  <a:pt x="452059" y="921685"/>
                </a:cubicBezTo>
                <a:cubicBezTo>
                  <a:pt x="452539" y="916595"/>
                  <a:pt x="453332" y="911578"/>
                  <a:pt x="454244" y="906560"/>
                </a:cubicBezTo>
                <a:cubicBezTo>
                  <a:pt x="455396" y="900078"/>
                  <a:pt x="456237" y="893547"/>
                  <a:pt x="457533" y="887089"/>
                </a:cubicBezTo>
                <a:cubicBezTo>
                  <a:pt x="459766" y="875973"/>
                  <a:pt x="462143" y="864857"/>
                  <a:pt x="465120" y="853886"/>
                </a:cubicBezTo>
                <a:cubicBezTo>
                  <a:pt x="469972" y="835567"/>
                  <a:pt x="475748" y="817506"/>
                  <a:pt x="482430" y="799771"/>
                </a:cubicBezTo>
                <a:cubicBezTo>
                  <a:pt x="487544" y="786518"/>
                  <a:pt x="493089" y="773506"/>
                  <a:pt x="499019" y="760613"/>
                </a:cubicBezTo>
                <a:cubicBezTo>
                  <a:pt x="504685" y="748297"/>
                  <a:pt x="511024" y="736389"/>
                  <a:pt x="517602" y="724601"/>
                </a:cubicBezTo>
                <a:cubicBezTo>
                  <a:pt x="524180" y="712813"/>
                  <a:pt x="531623" y="700592"/>
                  <a:pt x="539353" y="689212"/>
                </a:cubicBezTo>
                <a:cubicBezTo>
                  <a:pt x="547804" y="676608"/>
                  <a:pt x="556712" y="664364"/>
                  <a:pt x="566219" y="652528"/>
                </a:cubicBezTo>
                <a:cubicBezTo>
                  <a:pt x="572197" y="645061"/>
                  <a:pt x="578223" y="637715"/>
                  <a:pt x="584657" y="630584"/>
                </a:cubicBezTo>
                <a:cubicBezTo>
                  <a:pt x="590491" y="624078"/>
                  <a:pt x="596205" y="617476"/>
                  <a:pt x="602543" y="611377"/>
                </a:cubicBezTo>
                <a:cubicBezTo>
                  <a:pt x="607081" y="607056"/>
                  <a:pt x="611426" y="602518"/>
                  <a:pt x="615892" y="598125"/>
                </a:cubicBezTo>
                <a:cubicBezTo>
                  <a:pt x="621654" y="592459"/>
                  <a:pt x="627704" y="587129"/>
                  <a:pt x="633874" y="581919"/>
                </a:cubicBezTo>
                <a:cubicBezTo>
                  <a:pt x="639036" y="577550"/>
                  <a:pt x="644030" y="572988"/>
                  <a:pt x="649288" y="568763"/>
                </a:cubicBezTo>
                <a:cubicBezTo>
                  <a:pt x="655578" y="563697"/>
                  <a:pt x="662084" y="558895"/>
                  <a:pt x="668494" y="553998"/>
                </a:cubicBezTo>
                <a:lnTo>
                  <a:pt x="675913" y="548260"/>
                </a:lnTo>
                <a:cubicBezTo>
                  <a:pt x="676321" y="547947"/>
                  <a:pt x="676681" y="547467"/>
                  <a:pt x="676321" y="547011"/>
                </a:cubicBezTo>
                <a:cubicBezTo>
                  <a:pt x="676006" y="546673"/>
                  <a:pt x="675579" y="546459"/>
                  <a:pt x="675121" y="546411"/>
                </a:cubicBezTo>
                <a:cubicBezTo>
                  <a:pt x="674470" y="546291"/>
                  <a:pt x="673803" y="546291"/>
                  <a:pt x="673152" y="546411"/>
                </a:cubicBezTo>
                <a:cubicBezTo>
                  <a:pt x="670578" y="546994"/>
                  <a:pt x="667932" y="547196"/>
                  <a:pt x="665301" y="547011"/>
                </a:cubicBezTo>
                <a:lnTo>
                  <a:pt x="12683" y="547011"/>
                </a:lnTo>
                <a:cubicBezTo>
                  <a:pt x="9714" y="547158"/>
                  <a:pt x="6739" y="546884"/>
                  <a:pt x="3848" y="546195"/>
                </a:cubicBezTo>
                <a:cubicBezTo>
                  <a:pt x="2664" y="546015"/>
                  <a:pt x="1793" y="544992"/>
                  <a:pt x="1807" y="543794"/>
                </a:cubicBezTo>
                <a:cubicBezTo>
                  <a:pt x="1807" y="542305"/>
                  <a:pt x="1807" y="540817"/>
                  <a:pt x="1807" y="539352"/>
                </a:cubicBezTo>
                <a:lnTo>
                  <a:pt x="1807" y="454459"/>
                </a:lnTo>
                <a:cubicBezTo>
                  <a:pt x="1807" y="446944"/>
                  <a:pt x="1327" y="447401"/>
                  <a:pt x="8721" y="4474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7256606" y="1208261"/>
            <a:ext cx="1184951" cy="1183754"/>
          </a:xfrm>
          <a:custGeom>
            <a:avLst/>
            <a:gdLst>
              <a:gd name="connsiteX0" fmla="*/ 1017220 w 1184951"/>
              <a:gd name="connsiteY0" fmla="*/ 1183612 h 1183754"/>
              <a:gd name="connsiteX1" fmla="*/ 1015761 w 1184951"/>
              <a:gd name="connsiteY1" fmla="*/ 1183612 h 1183754"/>
              <a:gd name="connsiteX2" fmla="*/ 106599 w 1184951"/>
              <a:gd name="connsiteY2" fmla="*/ 1024254 h 1183754"/>
              <a:gd name="connsiteX3" fmla="*/ 99770 w 1184951"/>
              <a:gd name="connsiteY3" fmla="*/ 1014507 h 1183754"/>
              <a:gd name="connsiteX4" fmla="*/ 146332 w 1184951"/>
              <a:gd name="connsiteY4" fmla="*/ 748649 h 1183754"/>
              <a:gd name="connsiteX5" fmla="*/ 5062 w 1184951"/>
              <a:gd name="connsiteY5" fmla="*/ 520698 h 1183754"/>
              <a:gd name="connsiteX6" fmla="*/ 211641 w 1184951"/>
              <a:gd name="connsiteY6" fmla="*/ 375686 h 1183754"/>
              <a:gd name="connsiteX7" fmla="*/ 258986 w 1184951"/>
              <a:gd name="connsiteY7" fmla="*/ 105345 h 1183754"/>
              <a:gd name="connsiteX8" fmla="*/ 268626 w 1184951"/>
              <a:gd name="connsiteY8" fmla="*/ 98505 h 1183754"/>
              <a:gd name="connsiteX9" fmla="*/ 268697 w 1184951"/>
              <a:gd name="connsiteY9" fmla="*/ 98516 h 1183754"/>
              <a:gd name="connsiteX10" fmla="*/ 537010 w 1184951"/>
              <a:gd name="connsiteY10" fmla="*/ 145541 h 1183754"/>
              <a:gd name="connsiteX11" fmla="*/ 765373 w 1184951"/>
              <a:gd name="connsiteY11" fmla="*/ 5227 h 1183754"/>
              <a:gd name="connsiteX12" fmla="*/ 909688 w 1184951"/>
              <a:gd name="connsiteY12" fmla="*/ 210707 h 1183754"/>
              <a:gd name="connsiteX13" fmla="*/ 1178001 w 1184951"/>
              <a:gd name="connsiteY13" fmla="*/ 257696 h 1183754"/>
              <a:gd name="connsiteX14" fmla="*/ 1184831 w 1184951"/>
              <a:gd name="connsiteY14" fmla="*/ 267443 h 1183754"/>
              <a:gd name="connsiteX15" fmla="*/ 1025614 w 1184951"/>
              <a:gd name="connsiteY15" fmla="*/ 1176640 h 1183754"/>
              <a:gd name="connsiteX16" fmla="*/ 1017326 w 1184951"/>
              <a:gd name="connsiteY16" fmla="*/ 1183754 h 1183754"/>
              <a:gd name="connsiteX17" fmla="*/ 117804 w 1184951"/>
              <a:gd name="connsiteY17" fmla="*/ 1009314 h 1183754"/>
              <a:gd name="connsiteX18" fmla="*/ 1010390 w 1184951"/>
              <a:gd name="connsiteY18" fmla="*/ 1165649 h 1183754"/>
              <a:gd name="connsiteX19" fmla="*/ 1166689 w 1184951"/>
              <a:gd name="connsiteY19" fmla="*/ 273063 h 1183754"/>
              <a:gd name="connsiteX20" fmla="*/ 898803 w 1184951"/>
              <a:gd name="connsiteY20" fmla="*/ 226145 h 1183754"/>
              <a:gd name="connsiteX21" fmla="*/ 891938 w 1184951"/>
              <a:gd name="connsiteY21" fmla="*/ 216612 h 1183754"/>
              <a:gd name="connsiteX22" fmla="*/ 747153 w 1184951"/>
              <a:gd name="connsiteY22" fmla="*/ 19861 h 1183754"/>
              <a:gd name="connsiteX23" fmla="*/ 551736 w 1184951"/>
              <a:gd name="connsiteY23" fmla="*/ 157030 h 1183754"/>
              <a:gd name="connsiteX24" fmla="*/ 542061 w 1184951"/>
              <a:gd name="connsiteY24" fmla="*/ 163646 h 1183754"/>
              <a:gd name="connsiteX25" fmla="*/ 274139 w 1184951"/>
              <a:gd name="connsiteY25" fmla="*/ 116728 h 1183754"/>
              <a:gd name="connsiteX26" fmla="*/ 226830 w 1184951"/>
              <a:gd name="connsiteY26" fmla="*/ 386784 h 1183754"/>
              <a:gd name="connsiteX27" fmla="*/ 217225 w 1184951"/>
              <a:gd name="connsiteY27" fmla="*/ 393614 h 1183754"/>
              <a:gd name="connsiteX28" fmla="*/ 18397 w 1184951"/>
              <a:gd name="connsiteY28" fmla="*/ 535709 h 1183754"/>
              <a:gd name="connsiteX29" fmla="*/ 157608 w 1184951"/>
              <a:gd name="connsiteY29" fmla="*/ 734029 h 1183754"/>
              <a:gd name="connsiteX30" fmla="*/ 164331 w 1184951"/>
              <a:gd name="connsiteY30" fmla="*/ 743740 h 1183754"/>
            </a:gdLst>
            <a:rect l="l" t="t" r="r" b="b"/>
            <a:pathLst>
              <a:path w="1184951" h="1183754">
                <a:moveTo>
                  <a:pt x="1017220" y="1183612"/>
                </a:moveTo>
                <a:cubicBezTo>
                  <a:pt x="1016736" y="1183648"/>
                  <a:pt x="1016248" y="1183648"/>
                  <a:pt x="1015761" y="1183612"/>
                </a:cubicBezTo>
                <a:lnTo>
                  <a:pt x="106599" y="1024254"/>
                </a:lnTo>
                <a:cubicBezTo>
                  <a:pt x="102029" y="1023439"/>
                  <a:pt x="98973" y="1019081"/>
                  <a:pt x="99770" y="1014507"/>
                </a:cubicBezTo>
                <a:lnTo>
                  <a:pt x="146332" y="748649"/>
                </a:lnTo>
                <a:cubicBezTo>
                  <a:pt x="44375" y="724713"/>
                  <a:pt x="-18874" y="622656"/>
                  <a:pt x="5062" y="520698"/>
                </a:cubicBezTo>
                <a:cubicBezTo>
                  <a:pt x="27084" y="426901"/>
                  <a:pt x="115940" y="364524"/>
                  <a:pt x="211641" y="375686"/>
                </a:cubicBezTo>
                <a:lnTo>
                  <a:pt x="258986" y="105345"/>
                </a:lnTo>
                <a:cubicBezTo>
                  <a:pt x="259758" y="100792"/>
                  <a:pt x="264076" y="97730"/>
                  <a:pt x="268626" y="98505"/>
                </a:cubicBezTo>
                <a:cubicBezTo>
                  <a:pt x="268651" y="98509"/>
                  <a:pt x="268672" y="98512"/>
                  <a:pt x="268697" y="98516"/>
                </a:cubicBezTo>
                <a:lnTo>
                  <a:pt x="537010" y="145541"/>
                </a:lnTo>
                <a:cubicBezTo>
                  <a:pt x="561326" y="43733"/>
                  <a:pt x="663568" y="-19086"/>
                  <a:pt x="765373" y="5227"/>
                </a:cubicBezTo>
                <a:cubicBezTo>
                  <a:pt x="858459" y="27459"/>
                  <a:pt x="920363" y="115601"/>
                  <a:pt x="909688" y="210707"/>
                </a:cubicBezTo>
                <a:lnTo>
                  <a:pt x="1178001" y="257696"/>
                </a:lnTo>
                <a:cubicBezTo>
                  <a:pt x="1182561" y="258529"/>
                  <a:pt x="1185606" y="262872"/>
                  <a:pt x="1184831" y="267443"/>
                </a:cubicBezTo>
                <a:lnTo>
                  <a:pt x="1025614" y="1176640"/>
                </a:lnTo>
                <a:cubicBezTo>
                  <a:pt x="1024981" y="1180731"/>
                  <a:pt x="1021463" y="1183751"/>
                  <a:pt x="1017326" y="1183754"/>
                </a:cubicBezTo>
                <a:close/>
                <a:moveTo>
                  <a:pt x="117804" y="1009314"/>
                </a:moveTo>
                <a:lnTo>
                  <a:pt x="1010390" y="1165649"/>
                </a:lnTo>
                <a:lnTo>
                  <a:pt x="1166689" y="273063"/>
                </a:lnTo>
                <a:lnTo>
                  <a:pt x="898803" y="226145"/>
                </a:lnTo>
                <a:cubicBezTo>
                  <a:pt x="894304" y="225366"/>
                  <a:pt x="891252" y="221129"/>
                  <a:pt x="891938" y="216612"/>
                </a:cubicBezTo>
                <a:cubicBezTo>
                  <a:pt x="906288" y="122299"/>
                  <a:pt x="841466" y="34210"/>
                  <a:pt x="747153" y="19861"/>
                </a:cubicBezTo>
                <a:cubicBezTo>
                  <a:pt x="655814" y="5963"/>
                  <a:pt x="569707" y="66402"/>
                  <a:pt x="551736" y="157030"/>
                </a:cubicBezTo>
                <a:cubicBezTo>
                  <a:pt x="550790" y="161462"/>
                  <a:pt x="546532" y="164372"/>
                  <a:pt x="542061" y="163646"/>
                </a:cubicBezTo>
                <a:lnTo>
                  <a:pt x="274139" y="116728"/>
                </a:lnTo>
                <a:lnTo>
                  <a:pt x="226830" y="386784"/>
                </a:lnTo>
                <a:cubicBezTo>
                  <a:pt x="226051" y="391312"/>
                  <a:pt x="221761" y="394364"/>
                  <a:pt x="217225" y="393614"/>
                </a:cubicBezTo>
                <a:cubicBezTo>
                  <a:pt x="123083" y="377948"/>
                  <a:pt x="34066" y="441567"/>
                  <a:pt x="18397" y="535709"/>
                </a:cubicBezTo>
                <a:cubicBezTo>
                  <a:pt x="2920" y="628724"/>
                  <a:pt x="64867" y="716976"/>
                  <a:pt x="157608" y="734029"/>
                </a:cubicBezTo>
                <a:cubicBezTo>
                  <a:pt x="162133" y="734876"/>
                  <a:pt x="165132" y="739208"/>
                  <a:pt x="164331" y="743740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5697202" y="1634251"/>
            <a:ext cx="1179889" cy="2641087"/>
          </a:xfrm>
          <a:prstGeom prst="rect">
            <a:avLst/>
          </a:prstGeom>
          <a:noFill/>
          <a:ln cap="sq">
            <a:noFill/>
          </a:ln>
        </p:spPr>
      </p:pic>
      <p:sp>
        <p:nvSpPr>
          <p:cNvPr id="4" name="标题 1"/>
          <p:cNvSpPr txBox="1"/>
          <p:nvPr/>
        </p:nvSpPr>
        <p:spPr>
          <a:xfrm rot="0" flipH="0" flipV="0">
            <a:off x="882390" y="4048893"/>
            <a:ext cx="1119130" cy="338554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/>
          </a:ln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861920" y="4470400"/>
            <a:ext cx="5907180" cy="218440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r>
              <a:rPr kumimoji="1" lang="en-US" altLang="zh-CN" sz="4500">
                <a:ln w="12700">
                  <a:noFill/>
                </a:ln>
                <a:solidFill>
                  <a:schemeClr val="tx1"/>
                </a:solidFill>
                <a:latin typeface="HelloFont WenYiHei"/>
                <a:ea typeface="HelloFont WenYiHei"/>
                <a:cs typeface="HelloFont WenYiHei"/>
              </a:rPr>
              <a:t>讨论与规划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747619" y="330200"/>
            <a:ext cx="4569457" cy="3257736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l"/>
            <a:r>
              <a:rPr kumimoji="1" lang="en-US" altLang="zh-CN" sz="16600">
                <a:ln w="12700">
                  <a:noFill/>
                </a:ln>
                <a:solidFill>
                  <a:schemeClr val="tx1"/>
                </a:solidFill>
                <a:latin typeface="HelloFont WenYiHei"/>
                <a:ea typeface="HelloFont WenYiHei"/>
                <a:cs typeface="HelloFont WenYiHei"/>
              </a:rPr>
              <a:t>03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16200000" flipH="0" flipV="0">
            <a:off x="10577004" y="4870758"/>
            <a:ext cx="32719" cy="470769"/>
          </a:xfrm>
          <a:custGeom>
            <a:avLst/>
            <a:gdLst>
              <a:gd name="connsiteX0" fmla="*/ 16555 w 32718"/>
              <a:gd name="connsiteY0" fmla="*/ 21907 h 470768"/>
              <a:gd name="connsiteX1" fmla="*/ 16555 w 32718"/>
              <a:gd name="connsiteY1" fmla="*/ 449331 h 470768"/>
            </a:gdLst>
            <a:rect l="l" t="t" r="r" b="b"/>
            <a:pathLst>
              <a:path w="32718" h="470768">
                <a:moveTo>
                  <a:pt x="16555" y="21907"/>
                </a:moveTo>
                <a:lnTo>
                  <a:pt x="16555" y="449331"/>
                </a:lnTo>
              </a:path>
            </a:pathLst>
          </a:custGeom>
          <a:noFill/>
          <a:ln w="127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16200000" flipH="0" flipV="0">
            <a:off x="10698024" y="5072054"/>
            <a:ext cx="109676" cy="145133"/>
          </a:xfrm>
          <a:custGeom>
            <a:avLst/>
            <a:gdLst>
              <a:gd name="connsiteX0" fmla="*/ 16555 w 109676"/>
              <a:gd name="connsiteY0" fmla="*/ 21907 h 145133"/>
              <a:gd name="connsiteX1" fmla="*/ 93444 w 109676"/>
              <a:gd name="connsiteY1" fmla="*/ 123653 h 145133"/>
            </a:gdLst>
            <a:rect l="l" t="t" r="r" b="b"/>
            <a:pathLst>
              <a:path w="109676" h="145133">
                <a:moveTo>
                  <a:pt x="16555" y="21907"/>
                </a:moveTo>
                <a:cubicBezTo>
                  <a:pt x="59020" y="21907"/>
                  <a:pt x="93444" y="67460"/>
                  <a:pt x="93444" y="123653"/>
                </a:cubicBezTo>
              </a:path>
            </a:pathLst>
          </a:custGeom>
          <a:noFill/>
          <a:ln w="127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16200000" flipH="0" flipV="0">
            <a:off x="10698024" y="4995097"/>
            <a:ext cx="109676" cy="145133"/>
          </a:xfrm>
          <a:custGeom>
            <a:avLst/>
            <a:gdLst>
              <a:gd name="connsiteX0" fmla="*/ 93444 w 109676"/>
              <a:gd name="connsiteY0" fmla="*/ 21907 h 145133"/>
              <a:gd name="connsiteX1" fmla="*/ 16555 w 109676"/>
              <a:gd name="connsiteY1" fmla="*/ 123653 h 145133"/>
            </a:gdLst>
            <a:rect l="l" t="t" r="r" b="b"/>
            <a:pathLst>
              <a:path w="109676" h="145133">
                <a:moveTo>
                  <a:pt x="93444" y="21907"/>
                </a:moveTo>
                <a:cubicBezTo>
                  <a:pt x="50979" y="21907"/>
                  <a:pt x="16555" y="67460"/>
                  <a:pt x="16555" y="123653"/>
                </a:cubicBezTo>
              </a:path>
            </a:pathLst>
          </a:custGeom>
          <a:noFill/>
          <a:ln w="127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2158740" y="4048893"/>
            <a:ext cx="1119130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solidFill>
              <a:schemeClr val="tx1"/>
            </a:solidFill>
            <a:miter/>
          </a:ln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3435090" y="4048893"/>
            <a:ext cx="1119130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solidFill>
              <a:schemeClr val="tx1"/>
            </a:solidFill>
            <a:miter/>
          </a:ln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970550" y="1297008"/>
            <a:ext cx="1252636" cy="1252849"/>
          </a:xfrm>
          <a:custGeom>
            <a:avLst/>
            <a:gdLst>
              <a:gd name="connsiteX0" fmla="*/ 879958 w 1252636"/>
              <a:gd name="connsiteY0" fmla="*/ 497711 h 1252849"/>
              <a:gd name="connsiteX1" fmla="*/ 1123691 w 1252636"/>
              <a:gd name="connsiteY1" fmla="*/ 577070 h 1252849"/>
              <a:gd name="connsiteX2" fmla="*/ 1252637 w 1252636"/>
              <a:gd name="connsiteY2" fmla="*/ 830834 h 1252849"/>
              <a:gd name="connsiteX3" fmla="*/ 422087 w 1252636"/>
              <a:gd name="connsiteY3" fmla="*/ 1252849 h 1252849"/>
              <a:gd name="connsiteX4" fmla="*/ 0 w 1252636"/>
              <a:gd name="connsiteY4" fmla="*/ 422122 h 1252849"/>
              <a:gd name="connsiteX5" fmla="*/ 253586 w 1252636"/>
              <a:gd name="connsiteY5" fmla="*/ 293141 h 1252849"/>
              <a:gd name="connsiteX6" fmla="*/ 255365 w 1252636"/>
              <a:gd name="connsiteY6" fmla="*/ 296698 h 1252849"/>
              <a:gd name="connsiteX7" fmla="*/ 497316 w 1252636"/>
              <a:gd name="connsiteY7" fmla="*/ 382023 h 1252849"/>
              <a:gd name="connsiteX8" fmla="*/ 582641 w 1252636"/>
              <a:gd name="connsiteY8" fmla="*/ 140068 h 1252849"/>
              <a:gd name="connsiteX9" fmla="*/ 578742 w 1252636"/>
              <a:gd name="connsiteY9" fmla="*/ 132396 h 1252849"/>
              <a:gd name="connsiteX10" fmla="*/ 576963 w 1252636"/>
              <a:gd name="connsiteY10" fmla="*/ 128838 h 1252849"/>
              <a:gd name="connsiteX11" fmla="*/ 830514 w 1252636"/>
              <a:gd name="connsiteY11" fmla="*/ 0 h 1252849"/>
              <a:gd name="connsiteX12" fmla="*/ 959459 w 1252636"/>
              <a:gd name="connsiteY12" fmla="*/ 254013 h 1252849"/>
              <a:gd name="connsiteX13" fmla="*/ 879958 w 1252636"/>
              <a:gd name="connsiteY13" fmla="*/ 497711 h 1252849"/>
            </a:gdLst>
            <a:rect l="l" t="t" r="r" b="b"/>
            <a:pathLst>
              <a:path w="1252636" h="1252849">
                <a:moveTo>
                  <a:pt x="879958" y="497711"/>
                </a:moveTo>
                <a:cubicBezTo>
                  <a:pt x="925411" y="586855"/>
                  <a:pt x="1034465" y="622363"/>
                  <a:pt x="1123691" y="577070"/>
                </a:cubicBezTo>
                <a:lnTo>
                  <a:pt x="1252637" y="830834"/>
                </a:lnTo>
                <a:lnTo>
                  <a:pt x="422087" y="1252849"/>
                </a:lnTo>
                <a:lnTo>
                  <a:pt x="0" y="422122"/>
                </a:lnTo>
                <a:lnTo>
                  <a:pt x="253586" y="293141"/>
                </a:lnTo>
                <a:lnTo>
                  <a:pt x="255365" y="296698"/>
                </a:lnTo>
                <a:cubicBezTo>
                  <a:pt x="298616" y="387074"/>
                  <a:pt x="406944" y="425274"/>
                  <a:pt x="497316" y="382023"/>
                </a:cubicBezTo>
                <a:cubicBezTo>
                  <a:pt x="587692" y="338768"/>
                  <a:pt x="625891" y="230444"/>
                  <a:pt x="582641" y="140068"/>
                </a:cubicBezTo>
                <a:cubicBezTo>
                  <a:pt x="581403" y="137482"/>
                  <a:pt x="580101" y="134921"/>
                  <a:pt x="578742" y="132396"/>
                </a:cubicBezTo>
                <a:lnTo>
                  <a:pt x="576963" y="128838"/>
                </a:lnTo>
                <a:lnTo>
                  <a:pt x="830514" y="0"/>
                </a:lnTo>
                <a:lnTo>
                  <a:pt x="959459" y="254013"/>
                </a:lnTo>
                <a:cubicBezTo>
                  <a:pt x="870279" y="299416"/>
                  <a:pt x="834708" y="408456"/>
                  <a:pt x="879958" y="497711"/>
                </a:cubicBezTo>
                <a:close/>
              </a:path>
            </a:pathLst>
          </a:custGeom>
          <a:solidFill>
            <a:srgbClr val="FE8414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6775331" y="628526"/>
            <a:ext cx="385690" cy="404977"/>
          </a:xfrm>
          <a:custGeom>
            <a:avLst/>
            <a:gdLst>
              <a:gd name="connsiteX0" fmla="*/ 8946 w 385690"/>
              <a:gd name="connsiteY0" fmla="*/ 404971 h 404977"/>
              <a:gd name="connsiteX1" fmla="*/ 3254 w 385690"/>
              <a:gd name="connsiteY1" fmla="*/ 402944 h 404977"/>
              <a:gd name="connsiteX2" fmla="*/ 124 w 385690"/>
              <a:gd name="connsiteY2" fmla="*/ 394549 h 404977"/>
              <a:gd name="connsiteX3" fmla="*/ 64792 w 385690"/>
              <a:gd name="connsiteY3" fmla="*/ 7500 h 404977"/>
              <a:gd name="connsiteX4" fmla="*/ 75037 w 385690"/>
              <a:gd name="connsiteY4" fmla="*/ 116 h 404977"/>
              <a:gd name="connsiteX5" fmla="*/ 79305 w 385690"/>
              <a:gd name="connsiteY5" fmla="*/ 2058 h 404977"/>
              <a:gd name="connsiteX6" fmla="*/ 382442 w 385690"/>
              <a:gd name="connsiteY6" fmla="*/ 251447 h 404977"/>
              <a:gd name="connsiteX7" fmla="*/ 383630 w 385690"/>
              <a:gd name="connsiteY7" fmla="*/ 264067 h 404977"/>
              <a:gd name="connsiteX8" fmla="*/ 379881 w 385690"/>
              <a:gd name="connsiteY8" fmla="*/ 266742 h 404977"/>
              <a:gd name="connsiteX9" fmla="*/ 12432 w 385690"/>
              <a:gd name="connsiteY9" fmla="*/ 404402 h 404977"/>
              <a:gd name="connsiteX10" fmla="*/ 8946 w 385690"/>
              <a:gd name="connsiteY10" fmla="*/ 404971 h 404977"/>
              <a:gd name="connsiteX11" fmla="*/ 79732 w 385690"/>
              <a:gd name="connsiteY11" fmla="*/ 25712 h 404977"/>
              <a:gd name="connsiteX12" fmla="*/ 20328 w 385690"/>
              <a:gd name="connsiteY12" fmla="*/ 382206 h 404977"/>
              <a:gd name="connsiteX13" fmla="*/ 358752 w 385690"/>
              <a:gd name="connsiteY13" fmla="*/ 255430 h 404977"/>
            </a:gdLst>
            <a:rect l="l" t="t" r="r" b="b"/>
            <a:pathLst>
              <a:path w="385690" h="404977">
                <a:moveTo>
                  <a:pt x="8946" y="404971"/>
                </a:moveTo>
                <a:cubicBezTo>
                  <a:pt x="6872" y="404961"/>
                  <a:pt x="4866" y="404246"/>
                  <a:pt x="3254" y="402944"/>
                </a:cubicBezTo>
                <a:cubicBezTo>
                  <a:pt x="786" y="400906"/>
                  <a:pt x="-406" y="397704"/>
                  <a:pt x="124" y="394549"/>
                </a:cubicBezTo>
                <a:lnTo>
                  <a:pt x="64792" y="7500"/>
                </a:lnTo>
                <a:cubicBezTo>
                  <a:pt x="65582" y="2632"/>
                  <a:pt x="70167" y="-673"/>
                  <a:pt x="75037" y="116"/>
                </a:cubicBezTo>
                <a:cubicBezTo>
                  <a:pt x="76605" y="372"/>
                  <a:pt x="78082" y="1042"/>
                  <a:pt x="79305" y="2058"/>
                </a:cubicBezTo>
                <a:lnTo>
                  <a:pt x="382442" y="251447"/>
                </a:lnTo>
                <a:cubicBezTo>
                  <a:pt x="386256" y="254602"/>
                  <a:pt x="386789" y="260254"/>
                  <a:pt x="383630" y="264067"/>
                </a:cubicBezTo>
                <a:cubicBezTo>
                  <a:pt x="382634" y="265269"/>
                  <a:pt x="381343" y="266191"/>
                  <a:pt x="379881" y="266742"/>
                </a:cubicBezTo>
                <a:lnTo>
                  <a:pt x="12432" y="404402"/>
                </a:lnTo>
                <a:cubicBezTo>
                  <a:pt x="11318" y="404822"/>
                  <a:pt x="10134" y="405018"/>
                  <a:pt x="8946" y="404971"/>
                </a:cubicBezTo>
                <a:close/>
                <a:moveTo>
                  <a:pt x="79732" y="25712"/>
                </a:moveTo>
                <a:lnTo>
                  <a:pt x="20328" y="382206"/>
                </a:lnTo>
                <a:lnTo>
                  <a:pt x="358752" y="255430"/>
                </a:ln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7372595" y="3601368"/>
            <a:ext cx="373631" cy="408717"/>
          </a:xfrm>
          <a:custGeom>
            <a:avLst/>
            <a:gdLst>
              <a:gd name="connsiteX0" fmla="*/ 330092 w 373631"/>
              <a:gd name="connsiteY0" fmla="*/ 408718 h 408717"/>
              <a:gd name="connsiteX1" fmla="*/ 324970 w 373631"/>
              <a:gd name="connsiteY1" fmla="*/ 407117 h 408717"/>
              <a:gd name="connsiteX2" fmla="*/ 3834 w 373631"/>
              <a:gd name="connsiteY2" fmla="*/ 181596 h 408717"/>
              <a:gd name="connsiteX3" fmla="*/ 1597 w 373631"/>
              <a:gd name="connsiteY3" fmla="*/ 169168 h 408717"/>
              <a:gd name="connsiteX4" fmla="*/ 5186 w 373631"/>
              <a:gd name="connsiteY4" fmla="*/ 166159 h 408717"/>
              <a:gd name="connsiteX5" fmla="*/ 360897 w 373631"/>
              <a:gd name="connsiteY5" fmla="*/ 789 h 408717"/>
              <a:gd name="connsiteX6" fmla="*/ 369825 w 373631"/>
              <a:gd name="connsiteY6" fmla="*/ 1607 h 408717"/>
              <a:gd name="connsiteX7" fmla="*/ 373596 w 373631"/>
              <a:gd name="connsiteY7" fmla="*/ 9717 h 408717"/>
              <a:gd name="connsiteX8" fmla="*/ 339021 w 373631"/>
              <a:gd name="connsiteY8" fmla="*/ 400501 h 408717"/>
              <a:gd name="connsiteX9" fmla="*/ 333863 w 373631"/>
              <a:gd name="connsiteY9" fmla="*/ 407829 h 408717"/>
              <a:gd name="connsiteX10" fmla="*/ 330092 w 373631"/>
              <a:gd name="connsiteY10" fmla="*/ 408718 h 408717"/>
              <a:gd name="connsiteX11" fmla="*/ 26777 w 373631"/>
              <a:gd name="connsiteY11" fmla="*/ 175869 h 408717"/>
              <a:gd name="connsiteX12" fmla="*/ 322551 w 373631"/>
              <a:gd name="connsiteY12" fmla="*/ 383533 h 408717"/>
              <a:gd name="connsiteX13" fmla="*/ 354565 w 373631"/>
              <a:gd name="connsiteY13" fmla="*/ 23554 h 408717"/>
            </a:gdLst>
            <a:rect l="l" t="t" r="r" b="b"/>
            <a:pathLst>
              <a:path w="373631" h="408717">
                <a:moveTo>
                  <a:pt x="330092" y="408718"/>
                </a:moveTo>
                <a:cubicBezTo>
                  <a:pt x="328260" y="408718"/>
                  <a:pt x="326471" y="408149"/>
                  <a:pt x="324970" y="407117"/>
                </a:cubicBezTo>
                <a:lnTo>
                  <a:pt x="3834" y="181596"/>
                </a:lnTo>
                <a:cubicBezTo>
                  <a:pt x="-214" y="178783"/>
                  <a:pt x="-1217" y="173219"/>
                  <a:pt x="1597" y="169168"/>
                </a:cubicBezTo>
                <a:cubicBezTo>
                  <a:pt x="2504" y="167866"/>
                  <a:pt x="3742" y="166824"/>
                  <a:pt x="5186" y="166159"/>
                </a:cubicBezTo>
                <a:lnTo>
                  <a:pt x="360897" y="789"/>
                </a:lnTo>
                <a:cubicBezTo>
                  <a:pt x="363814" y="-503"/>
                  <a:pt x="367193" y="-193"/>
                  <a:pt x="369825" y="1607"/>
                </a:cubicBezTo>
                <a:cubicBezTo>
                  <a:pt x="372443" y="3439"/>
                  <a:pt x="373880" y="6533"/>
                  <a:pt x="373596" y="9717"/>
                </a:cubicBezTo>
                <a:lnTo>
                  <a:pt x="339021" y="400501"/>
                </a:lnTo>
                <a:cubicBezTo>
                  <a:pt x="338740" y="403702"/>
                  <a:pt x="336773" y="406477"/>
                  <a:pt x="333863" y="407829"/>
                </a:cubicBezTo>
                <a:cubicBezTo>
                  <a:pt x="332689" y="408398"/>
                  <a:pt x="331401" y="408718"/>
                  <a:pt x="330092" y="408718"/>
                </a:cubicBezTo>
                <a:close/>
                <a:moveTo>
                  <a:pt x="26777" y="175869"/>
                </a:moveTo>
                <a:lnTo>
                  <a:pt x="322551" y="383533"/>
                </a:lnTo>
                <a:lnTo>
                  <a:pt x="354565" y="23554"/>
                </a:ln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7851210" y="324108"/>
            <a:ext cx="139167" cy="137797"/>
          </a:xfrm>
          <a:custGeom>
            <a:avLst/>
            <a:gdLst>
              <a:gd name="connsiteX0" fmla="*/ 8950 w 139167"/>
              <a:gd name="connsiteY0" fmla="*/ 137798 h 137797"/>
              <a:gd name="connsiteX1" fmla="*/ 0 w 139167"/>
              <a:gd name="connsiteY1" fmla="*/ 128820 h 137797"/>
              <a:gd name="connsiteX2" fmla="*/ 2654 w 139167"/>
              <a:gd name="connsiteY2" fmla="*/ 122466 h 137797"/>
              <a:gd name="connsiteX3" fmla="*/ 124200 w 139167"/>
              <a:gd name="connsiteY3" fmla="*/ 2307 h 137797"/>
              <a:gd name="connsiteX4" fmla="*/ 136860 w 139167"/>
              <a:gd name="connsiteY4" fmla="*/ 2961 h 137797"/>
              <a:gd name="connsiteX5" fmla="*/ 136792 w 139167"/>
              <a:gd name="connsiteY5" fmla="*/ 15042 h 137797"/>
              <a:gd name="connsiteX6" fmla="*/ 15246 w 139167"/>
              <a:gd name="connsiteY6" fmla="*/ 135201 h 137797"/>
              <a:gd name="connsiteX7" fmla="*/ 8950 w 139167"/>
              <a:gd name="connsiteY7" fmla="*/ 137798 h 137797"/>
            </a:gdLst>
            <a:rect l="l" t="t" r="r" b="b"/>
            <a:pathLst>
              <a:path w="139167" h="137797">
                <a:moveTo>
                  <a:pt x="8950" y="137798"/>
                </a:moveTo>
                <a:cubicBezTo>
                  <a:pt x="3998" y="137790"/>
                  <a:pt x="-7" y="133771"/>
                  <a:pt x="0" y="128820"/>
                </a:cubicBezTo>
                <a:cubicBezTo>
                  <a:pt x="4" y="126433"/>
                  <a:pt x="957" y="124146"/>
                  <a:pt x="2654" y="122466"/>
                </a:cubicBezTo>
                <a:lnTo>
                  <a:pt x="124200" y="2307"/>
                </a:lnTo>
                <a:cubicBezTo>
                  <a:pt x="127878" y="-1008"/>
                  <a:pt x="133545" y="-716"/>
                  <a:pt x="136860" y="2961"/>
                </a:cubicBezTo>
                <a:cubicBezTo>
                  <a:pt x="139962" y="6400"/>
                  <a:pt x="139933" y="11637"/>
                  <a:pt x="136792" y="15042"/>
                </a:cubicBezTo>
                <a:lnTo>
                  <a:pt x="15246" y="135201"/>
                </a:lnTo>
                <a:cubicBezTo>
                  <a:pt x="13578" y="136871"/>
                  <a:pt x="11312" y="137806"/>
                  <a:pt x="8950" y="137798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7176105" y="677151"/>
            <a:ext cx="490064" cy="485009"/>
          </a:xfrm>
          <a:custGeom>
            <a:avLst/>
            <a:gdLst>
              <a:gd name="connsiteX0" fmla="*/ 8951 w 490064"/>
              <a:gd name="connsiteY0" fmla="*/ 485007 h 485009"/>
              <a:gd name="connsiteX1" fmla="*/ 2620 w 490064"/>
              <a:gd name="connsiteY1" fmla="*/ 482340 h 485009"/>
              <a:gd name="connsiteX2" fmla="*/ 2620 w 490064"/>
              <a:gd name="connsiteY2" fmla="*/ 469676 h 485009"/>
              <a:gd name="connsiteX3" fmla="*/ 474826 w 490064"/>
              <a:gd name="connsiteY3" fmla="*/ 2592 h 485009"/>
              <a:gd name="connsiteX4" fmla="*/ 487472 w 490064"/>
              <a:gd name="connsiteY4" fmla="*/ 2646 h 485009"/>
              <a:gd name="connsiteX5" fmla="*/ 487418 w 490064"/>
              <a:gd name="connsiteY5" fmla="*/ 15291 h 485009"/>
              <a:gd name="connsiteX6" fmla="*/ 15247 w 490064"/>
              <a:gd name="connsiteY6" fmla="*/ 482589 h 485009"/>
              <a:gd name="connsiteX7" fmla="*/ 8951 w 490064"/>
              <a:gd name="connsiteY7" fmla="*/ 485007 h 485009"/>
            </a:gdLst>
            <a:rect l="l" t="t" r="r" b="b"/>
            <a:pathLst>
              <a:path w="490064" h="485009">
                <a:moveTo>
                  <a:pt x="8951" y="485007"/>
                </a:moveTo>
                <a:cubicBezTo>
                  <a:pt x="6568" y="485007"/>
                  <a:pt x="4284" y="484043"/>
                  <a:pt x="2620" y="482340"/>
                </a:cubicBezTo>
                <a:cubicBezTo>
                  <a:pt x="-873" y="478839"/>
                  <a:pt x="-873" y="473176"/>
                  <a:pt x="2620" y="469676"/>
                </a:cubicBezTo>
                <a:lnTo>
                  <a:pt x="474826" y="2592"/>
                </a:lnTo>
                <a:cubicBezTo>
                  <a:pt x="478333" y="-885"/>
                  <a:pt x="483993" y="-861"/>
                  <a:pt x="487472" y="2646"/>
                </a:cubicBezTo>
                <a:cubicBezTo>
                  <a:pt x="490950" y="6153"/>
                  <a:pt x="490926" y="11812"/>
                  <a:pt x="487418" y="15291"/>
                </a:cubicBezTo>
                <a:lnTo>
                  <a:pt x="15247" y="482589"/>
                </a:lnTo>
                <a:cubicBezTo>
                  <a:pt x="13551" y="484193"/>
                  <a:pt x="11289" y="485064"/>
                  <a:pt x="8951" y="48500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7492476" y="548490"/>
            <a:ext cx="490027" cy="485007"/>
          </a:xfrm>
          <a:custGeom>
            <a:avLst/>
            <a:gdLst>
              <a:gd name="connsiteX0" fmla="*/ 8914 w 490027"/>
              <a:gd name="connsiteY0" fmla="*/ 485007 h 485007"/>
              <a:gd name="connsiteX1" fmla="*/ 0 w 490027"/>
              <a:gd name="connsiteY1" fmla="*/ 475994 h 485007"/>
              <a:gd name="connsiteX2" fmla="*/ 2618 w 490027"/>
              <a:gd name="connsiteY2" fmla="*/ 469712 h 485007"/>
              <a:gd name="connsiteX3" fmla="*/ 474789 w 490027"/>
              <a:gd name="connsiteY3" fmla="*/ 2592 h 485007"/>
              <a:gd name="connsiteX4" fmla="*/ 487435 w 490027"/>
              <a:gd name="connsiteY4" fmla="*/ 2646 h 485007"/>
              <a:gd name="connsiteX5" fmla="*/ 487381 w 490027"/>
              <a:gd name="connsiteY5" fmla="*/ 15291 h 485007"/>
              <a:gd name="connsiteX6" fmla="*/ 15210 w 490027"/>
              <a:gd name="connsiteY6" fmla="*/ 482411 h 485007"/>
              <a:gd name="connsiteX7" fmla="*/ 8914 w 490027"/>
              <a:gd name="connsiteY7" fmla="*/ 485007 h 485007"/>
            </a:gdLst>
            <a:rect l="l" t="t" r="r" b="b"/>
            <a:pathLst>
              <a:path w="490027" h="485007">
                <a:moveTo>
                  <a:pt x="8914" y="485007"/>
                </a:moveTo>
                <a:cubicBezTo>
                  <a:pt x="3963" y="484979"/>
                  <a:pt x="-28" y="480945"/>
                  <a:pt x="0" y="475994"/>
                </a:cubicBezTo>
                <a:cubicBezTo>
                  <a:pt x="11" y="473639"/>
                  <a:pt x="953" y="471380"/>
                  <a:pt x="2618" y="469712"/>
                </a:cubicBezTo>
                <a:lnTo>
                  <a:pt x="474789" y="2592"/>
                </a:lnTo>
                <a:cubicBezTo>
                  <a:pt x="478296" y="-885"/>
                  <a:pt x="483956" y="-861"/>
                  <a:pt x="487435" y="2646"/>
                </a:cubicBezTo>
                <a:cubicBezTo>
                  <a:pt x="490914" y="6152"/>
                  <a:pt x="490889" y="11814"/>
                  <a:pt x="487381" y="15291"/>
                </a:cubicBezTo>
                <a:lnTo>
                  <a:pt x="15210" y="482411"/>
                </a:lnTo>
                <a:cubicBezTo>
                  <a:pt x="13542" y="484083"/>
                  <a:pt x="11276" y="485014"/>
                  <a:pt x="8914" y="48500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5554192" y="3084014"/>
            <a:ext cx="135487" cy="134119"/>
          </a:xfrm>
          <a:custGeom>
            <a:avLst/>
            <a:gdLst>
              <a:gd name="connsiteX0" fmla="*/ 8964 w 135487"/>
              <a:gd name="connsiteY0" fmla="*/ 134117 h 134119"/>
              <a:gd name="connsiteX1" fmla="*/ 0 w 135487"/>
              <a:gd name="connsiteY1" fmla="*/ 125225 h 134119"/>
              <a:gd name="connsiteX2" fmla="*/ 2668 w 135487"/>
              <a:gd name="connsiteY2" fmla="*/ 118822 h 134119"/>
              <a:gd name="connsiteX3" fmla="*/ 120266 w 135487"/>
              <a:gd name="connsiteY3" fmla="*/ 2576 h 134119"/>
              <a:gd name="connsiteX4" fmla="*/ 132911 w 135487"/>
              <a:gd name="connsiteY4" fmla="*/ 2665 h 134119"/>
              <a:gd name="connsiteX5" fmla="*/ 132823 w 135487"/>
              <a:gd name="connsiteY5" fmla="*/ 15310 h 134119"/>
              <a:gd name="connsiteX6" fmla="*/ 15438 w 135487"/>
              <a:gd name="connsiteY6" fmla="*/ 131556 h 134119"/>
              <a:gd name="connsiteX7" fmla="*/ 8964 w 135487"/>
              <a:gd name="connsiteY7" fmla="*/ 134117 h 134119"/>
            </a:gdLst>
            <a:rect l="l" t="t" r="r" b="b"/>
            <a:pathLst>
              <a:path w="135487" h="134119">
                <a:moveTo>
                  <a:pt x="8964" y="134117"/>
                </a:moveTo>
                <a:cubicBezTo>
                  <a:pt x="4034" y="134139"/>
                  <a:pt x="18" y="130158"/>
                  <a:pt x="0" y="125225"/>
                </a:cubicBezTo>
                <a:cubicBezTo>
                  <a:pt x="-11" y="122820"/>
                  <a:pt x="950" y="120508"/>
                  <a:pt x="2668" y="118822"/>
                </a:cubicBezTo>
                <a:lnTo>
                  <a:pt x="120266" y="2576"/>
                </a:lnTo>
                <a:cubicBezTo>
                  <a:pt x="123784" y="-893"/>
                  <a:pt x="129443" y="-854"/>
                  <a:pt x="132911" y="2665"/>
                </a:cubicBezTo>
                <a:cubicBezTo>
                  <a:pt x="136380" y="6182"/>
                  <a:pt x="136341" y="11842"/>
                  <a:pt x="132823" y="15310"/>
                </a:cubicBezTo>
                <a:lnTo>
                  <a:pt x="15438" y="131556"/>
                </a:lnTo>
                <a:cubicBezTo>
                  <a:pt x="13713" y="133246"/>
                  <a:pt x="11379" y="134171"/>
                  <a:pt x="8964" y="13411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4973706" y="3307703"/>
            <a:ext cx="490043" cy="485008"/>
          </a:xfrm>
          <a:custGeom>
            <a:avLst/>
            <a:gdLst>
              <a:gd name="connsiteX0" fmla="*/ 8966 w 490043"/>
              <a:gd name="connsiteY0" fmla="*/ 485008 h 485008"/>
              <a:gd name="connsiteX1" fmla="*/ 0 w 490043"/>
              <a:gd name="connsiteY1" fmla="*/ 476119 h 485008"/>
              <a:gd name="connsiteX2" fmla="*/ 2670 w 490043"/>
              <a:gd name="connsiteY2" fmla="*/ 469713 h 485008"/>
              <a:gd name="connsiteX3" fmla="*/ 474805 w 490043"/>
              <a:gd name="connsiteY3" fmla="*/ 2593 h 485008"/>
              <a:gd name="connsiteX4" fmla="*/ 487450 w 490043"/>
              <a:gd name="connsiteY4" fmla="*/ 2646 h 485008"/>
              <a:gd name="connsiteX5" fmla="*/ 487397 w 490043"/>
              <a:gd name="connsiteY5" fmla="*/ 15292 h 485008"/>
              <a:gd name="connsiteX6" fmla="*/ 15262 w 490043"/>
              <a:gd name="connsiteY6" fmla="*/ 482412 h 485008"/>
              <a:gd name="connsiteX7" fmla="*/ 8966 w 490043"/>
              <a:gd name="connsiteY7" fmla="*/ 485008 h 485008"/>
            </a:gdLst>
            <a:rect l="l" t="t" r="r" b="b"/>
            <a:pathLst>
              <a:path w="490043" h="485008">
                <a:moveTo>
                  <a:pt x="8966" y="485008"/>
                </a:moveTo>
                <a:cubicBezTo>
                  <a:pt x="4035" y="485030"/>
                  <a:pt x="21" y="481049"/>
                  <a:pt x="0" y="476119"/>
                </a:cubicBezTo>
                <a:cubicBezTo>
                  <a:pt x="-10" y="473711"/>
                  <a:pt x="953" y="471399"/>
                  <a:pt x="2670" y="469713"/>
                </a:cubicBezTo>
                <a:lnTo>
                  <a:pt x="474805" y="2593"/>
                </a:lnTo>
                <a:cubicBezTo>
                  <a:pt x="478312" y="-886"/>
                  <a:pt x="483971" y="-861"/>
                  <a:pt x="487450" y="2646"/>
                </a:cubicBezTo>
                <a:cubicBezTo>
                  <a:pt x="490929" y="6154"/>
                  <a:pt x="490904" y="11813"/>
                  <a:pt x="487397" y="15292"/>
                </a:cubicBezTo>
                <a:lnTo>
                  <a:pt x="15262" y="482412"/>
                </a:lnTo>
                <a:cubicBezTo>
                  <a:pt x="13589" y="484076"/>
                  <a:pt x="11325" y="485008"/>
                  <a:pt x="8966" y="485008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11234626" y="3136710"/>
            <a:ext cx="139798" cy="138448"/>
          </a:xfrm>
          <a:custGeom>
            <a:avLst/>
            <a:gdLst>
              <a:gd name="connsiteX0" fmla="*/ 9072 w 139798"/>
              <a:gd name="connsiteY0" fmla="*/ 138447 h 138448"/>
              <a:gd name="connsiteX1" fmla="*/ 1 w 139798"/>
              <a:gd name="connsiteY1" fmla="*/ 129668 h 138448"/>
              <a:gd name="connsiteX2" fmla="*/ 2740 w 139798"/>
              <a:gd name="connsiteY2" fmla="*/ 123081 h 138448"/>
              <a:gd name="connsiteX3" fmla="*/ 124251 w 139798"/>
              <a:gd name="connsiteY3" fmla="*/ 2886 h 138448"/>
              <a:gd name="connsiteX4" fmla="*/ 136914 w 139798"/>
              <a:gd name="connsiteY4" fmla="*/ 2374 h 138448"/>
              <a:gd name="connsiteX5" fmla="*/ 137412 w 139798"/>
              <a:gd name="connsiteY5" fmla="*/ 15041 h 138448"/>
              <a:gd name="connsiteX6" fmla="*/ 136843 w 139798"/>
              <a:gd name="connsiteY6" fmla="*/ 15620 h 138448"/>
              <a:gd name="connsiteX7" fmla="*/ 15297 w 139798"/>
              <a:gd name="connsiteY7" fmla="*/ 135815 h 138448"/>
              <a:gd name="connsiteX8" fmla="*/ 9072 w 139798"/>
              <a:gd name="connsiteY8" fmla="*/ 138447 h 138448"/>
            </a:gdLst>
            <a:rect l="l" t="t" r="r" b="b"/>
            <a:pathLst>
              <a:path w="139798" h="138448">
                <a:moveTo>
                  <a:pt x="9072" y="138447"/>
                </a:moveTo>
                <a:cubicBezTo>
                  <a:pt x="4127" y="138529"/>
                  <a:pt x="72" y="134598"/>
                  <a:pt x="1" y="129668"/>
                </a:cubicBezTo>
                <a:cubicBezTo>
                  <a:pt x="-35" y="127186"/>
                  <a:pt x="961" y="124799"/>
                  <a:pt x="2740" y="123081"/>
                </a:cubicBezTo>
                <a:lnTo>
                  <a:pt x="124251" y="2886"/>
                </a:lnTo>
                <a:cubicBezTo>
                  <a:pt x="127594" y="-753"/>
                  <a:pt x="133286" y="-981"/>
                  <a:pt x="136914" y="2374"/>
                </a:cubicBezTo>
                <a:cubicBezTo>
                  <a:pt x="140542" y="5732"/>
                  <a:pt x="140792" y="11402"/>
                  <a:pt x="137412" y="15041"/>
                </a:cubicBezTo>
                <a:cubicBezTo>
                  <a:pt x="137235" y="15243"/>
                  <a:pt x="137056" y="15435"/>
                  <a:pt x="136843" y="15620"/>
                </a:cubicBezTo>
                <a:lnTo>
                  <a:pt x="15297" y="135815"/>
                </a:lnTo>
                <a:cubicBezTo>
                  <a:pt x="13660" y="137473"/>
                  <a:pt x="11419" y="138415"/>
                  <a:pt x="9072" y="13844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10628239" y="3445028"/>
            <a:ext cx="489783" cy="484738"/>
          </a:xfrm>
          <a:custGeom>
            <a:avLst/>
            <a:gdLst>
              <a:gd name="connsiteX0" fmla="*/ 8964 w 489783"/>
              <a:gd name="connsiteY0" fmla="*/ 484739 h 484738"/>
              <a:gd name="connsiteX1" fmla="*/ 0 w 489783"/>
              <a:gd name="connsiteY1" fmla="*/ 475846 h 484738"/>
              <a:gd name="connsiteX2" fmla="*/ 2668 w 489783"/>
              <a:gd name="connsiteY2" fmla="*/ 469443 h 484738"/>
              <a:gd name="connsiteX3" fmla="*/ 474803 w 489783"/>
              <a:gd name="connsiteY3" fmla="*/ 2323 h 484738"/>
              <a:gd name="connsiteX4" fmla="*/ 487467 w 489783"/>
              <a:gd name="connsiteY4" fmla="*/ 2946 h 484738"/>
              <a:gd name="connsiteX5" fmla="*/ 487431 w 489783"/>
              <a:gd name="connsiteY5" fmla="*/ 15022 h 484738"/>
              <a:gd name="connsiteX6" fmla="*/ 15260 w 489783"/>
              <a:gd name="connsiteY6" fmla="*/ 482142 h 484738"/>
              <a:gd name="connsiteX7" fmla="*/ 8964 w 489783"/>
              <a:gd name="connsiteY7" fmla="*/ 484739 h 484738"/>
            </a:gdLst>
            <a:rect l="l" t="t" r="r" b="b"/>
            <a:pathLst>
              <a:path w="489783" h="484738">
                <a:moveTo>
                  <a:pt x="8964" y="484739"/>
                </a:moveTo>
                <a:cubicBezTo>
                  <a:pt x="4020" y="484774"/>
                  <a:pt x="36" y="480790"/>
                  <a:pt x="0" y="475846"/>
                </a:cubicBezTo>
                <a:cubicBezTo>
                  <a:pt x="0" y="473427"/>
                  <a:pt x="960" y="471115"/>
                  <a:pt x="2668" y="469443"/>
                </a:cubicBezTo>
                <a:lnTo>
                  <a:pt x="474803" y="2323"/>
                </a:lnTo>
                <a:cubicBezTo>
                  <a:pt x="478467" y="-1002"/>
                  <a:pt x="484123" y="-725"/>
                  <a:pt x="487467" y="2946"/>
                </a:cubicBezTo>
                <a:cubicBezTo>
                  <a:pt x="490561" y="6375"/>
                  <a:pt x="490561" y="11611"/>
                  <a:pt x="487431" y="15022"/>
                </a:cubicBezTo>
                <a:lnTo>
                  <a:pt x="15260" y="482142"/>
                </a:lnTo>
                <a:cubicBezTo>
                  <a:pt x="13588" y="483814"/>
                  <a:pt x="11312" y="484739"/>
                  <a:pt x="8964" y="484739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5290055" y="3178992"/>
            <a:ext cx="490203" cy="484952"/>
          </a:xfrm>
          <a:custGeom>
            <a:avLst/>
            <a:gdLst>
              <a:gd name="connsiteX0" fmla="*/ 8950 w 490203"/>
              <a:gd name="connsiteY0" fmla="*/ 484952 h 484952"/>
              <a:gd name="connsiteX1" fmla="*/ 0 w 490203"/>
              <a:gd name="connsiteY1" fmla="*/ 475974 h 484952"/>
              <a:gd name="connsiteX2" fmla="*/ 2619 w 490203"/>
              <a:gd name="connsiteY2" fmla="*/ 469657 h 484952"/>
              <a:gd name="connsiteX3" fmla="*/ 474790 w 490203"/>
              <a:gd name="connsiteY3" fmla="*/ 2644 h 484952"/>
              <a:gd name="connsiteX4" fmla="*/ 487560 w 490203"/>
              <a:gd name="connsiteY4" fmla="*/ 2644 h 484952"/>
              <a:gd name="connsiteX5" fmla="*/ 487560 w 490203"/>
              <a:gd name="connsiteY5" fmla="*/ 15414 h 484952"/>
              <a:gd name="connsiteX6" fmla="*/ 15247 w 490203"/>
              <a:gd name="connsiteY6" fmla="*/ 482462 h 484952"/>
              <a:gd name="connsiteX7" fmla="*/ 8950 w 490203"/>
              <a:gd name="connsiteY7" fmla="*/ 484952 h 484952"/>
            </a:gdLst>
            <a:rect l="l" t="t" r="r" b="b"/>
            <a:pathLst>
              <a:path w="490203" h="484952">
                <a:moveTo>
                  <a:pt x="8950" y="484952"/>
                </a:moveTo>
                <a:cubicBezTo>
                  <a:pt x="4000" y="484945"/>
                  <a:pt x="-7" y="480926"/>
                  <a:pt x="0" y="475974"/>
                </a:cubicBezTo>
                <a:cubicBezTo>
                  <a:pt x="4" y="473605"/>
                  <a:pt x="945" y="471336"/>
                  <a:pt x="2619" y="469657"/>
                </a:cubicBezTo>
                <a:lnTo>
                  <a:pt x="474790" y="2644"/>
                </a:lnTo>
                <a:cubicBezTo>
                  <a:pt x="478315" y="-881"/>
                  <a:pt x="484035" y="-881"/>
                  <a:pt x="487560" y="2644"/>
                </a:cubicBezTo>
                <a:cubicBezTo>
                  <a:pt x="491085" y="6169"/>
                  <a:pt x="491085" y="11889"/>
                  <a:pt x="487560" y="15414"/>
                </a:cubicBezTo>
                <a:lnTo>
                  <a:pt x="15247" y="482462"/>
                </a:lnTo>
                <a:cubicBezTo>
                  <a:pt x="13554" y="484084"/>
                  <a:pt x="11294" y="484977"/>
                  <a:pt x="8950" y="484952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6626127" y="3505754"/>
            <a:ext cx="490284" cy="485443"/>
          </a:xfrm>
          <a:custGeom>
            <a:avLst/>
            <a:gdLst>
              <a:gd name="connsiteX0" fmla="*/ 8964 w 490284"/>
              <a:gd name="connsiteY0" fmla="*/ 485443 h 485443"/>
              <a:gd name="connsiteX1" fmla="*/ 0 w 490284"/>
              <a:gd name="connsiteY1" fmla="*/ 476551 h 485443"/>
              <a:gd name="connsiteX2" fmla="*/ 2668 w 490284"/>
              <a:gd name="connsiteY2" fmla="*/ 470148 h 485443"/>
              <a:gd name="connsiteX3" fmla="*/ 474732 w 490284"/>
              <a:gd name="connsiteY3" fmla="*/ 2886 h 485443"/>
              <a:gd name="connsiteX4" fmla="*/ 487399 w 490284"/>
              <a:gd name="connsiteY4" fmla="*/ 2374 h 485443"/>
              <a:gd name="connsiteX5" fmla="*/ 487911 w 490284"/>
              <a:gd name="connsiteY5" fmla="*/ 15041 h 485443"/>
              <a:gd name="connsiteX6" fmla="*/ 487324 w 490284"/>
              <a:gd name="connsiteY6" fmla="*/ 15620 h 485443"/>
              <a:gd name="connsiteX7" fmla="*/ 15260 w 490284"/>
              <a:gd name="connsiteY7" fmla="*/ 482704 h 485443"/>
              <a:gd name="connsiteX8" fmla="*/ 8964 w 490284"/>
              <a:gd name="connsiteY8" fmla="*/ 485443 h 485443"/>
            </a:gdLst>
            <a:rect l="l" t="t" r="r" b="b"/>
            <a:pathLst>
              <a:path w="490284" h="485443">
                <a:moveTo>
                  <a:pt x="8964" y="485443"/>
                </a:moveTo>
                <a:cubicBezTo>
                  <a:pt x="4034" y="485479"/>
                  <a:pt x="18" y="481495"/>
                  <a:pt x="0" y="476551"/>
                </a:cubicBezTo>
                <a:cubicBezTo>
                  <a:pt x="-11" y="474132"/>
                  <a:pt x="950" y="471820"/>
                  <a:pt x="2668" y="470148"/>
                </a:cubicBezTo>
                <a:lnTo>
                  <a:pt x="474732" y="2886"/>
                </a:lnTo>
                <a:cubicBezTo>
                  <a:pt x="478090" y="-753"/>
                  <a:pt x="483760" y="-981"/>
                  <a:pt x="487399" y="2374"/>
                </a:cubicBezTo>
                <a:cubicBezTo>
                  <a:pt x="491038" y="5732"/>
                  <a:pt x="491265" y="11402"/>
                  <a:pt x="487911" y="15041"/>
                </a:cubicBezTo>
                <a:cubicBezTo>
                  <a:pt x="487722" y="15243"/>
                  <a:pt x="487527" y="15435"/>
                  <a:pt x="487324" y="15620"/>
                </a:cubicBezTo>
                <a:lnTo>
                  <a:pt x="15260" y="482704"/>
                </a:lnTo>
                <a:cubicBezTo>
                  <a:pt x="13617" y="484412"/>
                  <a:pt x="11347" y="485408"/>
                  <a:pt x="8964" y="485443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10896338" y="3367768"/>
            <a:ext cx="489925" cy="484705"/>
          </a:xfrm>
          <a:custGeom>
            <a:avLst/>
            <a:gdLst>
              <a:gd name="connsiteX0" fmla="*/ 8964 w 489925"/>
              <a:gd name="connsiteY0" fmla="*/ 484703 h 484705"/>
              <a:gd name="connsiteX1" fmla="*/ 0 w 489925"/>
              <a:gd name="connsiteY1" fmla="*/ 475810 h 484705"/>
              <a:gd name="connsiteX2" fmla="*/ 2668 w 489925"/>
              <a:gd name="connsiteY2" fmla="*/ 469407 h 484705"/>
              <a:gd name="connsiteX3" fmla="*/ 474945 w 489925"/>
              <a:gd name="connsiteY3" fmla="*/ 2323 h 484705"/>
              <a:gd name="connsiteX4" fmla="*/ 487609 w 489925"/>
              <a:gd name="connsiteY4" fmla="*/ 2946 h 484705"/>
              <a:gd name="connsiteX5" fmla="*/ 487573 w 489925"/>
              <a:gd name="connsiteY5" fmla="*/ 15022 h 484705"/>
              <a:gd name="connsiteX6" fmla="*/ 15403 w 489925"/>
              <a:gd name="connsiteY6" fmla="*/ 482142 h 484705"/>
              <a:gd name="connsiteX7" fmla="*/ 8964 w 489925"/>
              <a:gd name="connsiteY7" fmla="*/ 484703 h 484705"/>
            </a:gdLst>
            <a:rect l="l" t="t" r="r" b="b"/>
            <a:pathLst>
              <a:path w="489925" h="484705">
                <a:moveTo>
                  <a:pt x="8964" y="484703"/>
                </a:moveTo>
                <a:cubicBezTo>
                  <a:pt x="4020" y="484724"/>
                  <a:pt x="36" y="480744"/>
                  <a:pt x="0" y="475810"/>
                </a:cubicBezTo>
                <a:cubicBezTo>
                  <a:pt x="0" y="473405"/>
                  <a:pt x="960" y="471093"/>
                  <a:pt x="2668" y="469407"/>
                </a:cubicBezTo>
                <a:lnTo>
                  <a:pt x="474945" y="2323"/>
                </a:lnTo>
                <a:cubicBezTo>
                  <a:pt x="478609" y="-1002"/>
                  <a:pt x="484265" y="-725"/>
                  <a:pt x="487609" y="2946"/>
                </a:cubicBezTo>
                <a:cubicBezTo>
                  <a:pt x="490704" y="6375"/>
                  <a:pt x="490704" y="11611"/>
                  <a:pt x="487573" y="15022"/>
                </a:cubicBezTo>
                <a:lnTo>
                  <a:pt x="15403" y="482142"/>
                </a:lnTo>
                <a:cubicBezTo>
                  <a:pt x="13695" y="483835"/>
                  <a:pt x="11383" y="484760"/>
                  <a:pt x="8964" y="484703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5291749" y="2723907"/>
            <a:ext cx="222817" cy="222817"/>
          </a:xfrm>
          <a:custGeom>
            <a:avLst/>
            <a:gdLst>
              <a:gd name="connsiteX0" fmla="*/ 111409 w 222817"/>
              <a:gd name="connsiteY0" fmla="*/ 222817 h 222817"/>
              <a:gd name="connsiteX1" fmla="*/ 0 w 222817"/>
              <a:gd name="connsiteY1" fmla="*/ 111409 h 222817"/>
              <a:gd name="connsiteX2" fmla="*/ 111409 w 222817"/>
              <a:gd name="connsiteY2" fmla="*/ 0 h 222817"/>
              <a:gd name="connsiteX3" fmla="*/ 222817 w 222817"/>
              <a:gd name="connsiteY3" fmla="*/ 111409 h 222817"/>
              <a:gd name="connsiteX4" fmla="*/ 111409 w 222817"/>
              <a:gd name="connsiteY4" fmla="*/ 222817 h 222817"/>
              <a:gd name="connsiteX5" fmla="*/ 111409 w 222817"/>
              <a:gd name="connsiteY5" fmla="*/ 14477 h 222817"/>
              <a:gd name="connsiteX6" fmla="*/ 14549 w 222817"/>
              <a:gd name="connsiteY6" fmla="*/ 111480 h 222817"/>
              <a:gd name="connsiteX7" fmla="*/ 111551 w 222817"/>
              <a:gd name="connsiteY7" fmla="*/ 208340 h 222817"/>
              <a:gd name="connsiteX8" fmla="*/ 208411 w 222817"/>
              <a:gd name="connsiteY8" fmla="*/ 111409 h 222817"/>
              <a:gd name="connsiteX9" fmla="*/ 111409 w 222817"/>
              <a:gd name="connsiteY9" fmla="*/ 14477 h 222817"/>
            </a:gdLst>
            <a:rect l="l" t="t" r="r" b="b"/>
            <a:pathLst>
              <a:path w="222817" h="222817">
                <a:moveTo>
                  <a:pt x="111409" y="222817"/>
                </a:moveTo>
                <a:cubicBezTo>
                  <a:pt x="49878" y="222817"/>
                  <a:pt x="0" y="172940"/>
                  <a:pt x="0" y="111409"/>
                </a:cubicBezTo>
                <a:cubicBezTo>
                  <a:pt x="0" y="49878"/>
                  <a:pt x="49878" y="0"/>
                  <a:pt x="111409" y="0"/>
                </a:cubicBezTo>
                <a:cubicBezTo>
                  <a:pt x="172940" y="0"/>
                  <a:pt x="222817" y="49878"/>
                  <a:pt x="222817" y="111409"/>
                </a:cubicBezTo>
                <a:cubicBezTo>
                  <a:pt x="222739" y="172904"/>
                  <a:pt x="172904" y="222739"/>
                  <a:pt x="111409" y="222817"/>
                </a:cubicBezTo>
                <a:close/>
                <a:moveTo>
                  <a:pt x="111409" y="14477"/>
                </a:moveTo>
                <a:cubicBezTo>
                  <a:pt x="57874" y="14517"/>
                  <a:pt x="14509" y="57945"/>
                  <a:pt x="14549" y="111480"/>
                </a:cubicBezTo>
                <a:cubicBezTo>
                  <a:pt x="14588" y="165014"/>
                  <a:pt x="58016" y="208379"/>
                  <a:pt x="111551" y="208340"/>
                </a:cubicBezTo>
                <a:cubicBezTo>
                  <a:pt x="165057" y="208301"/>
                  <a:pt x="208411" y="164915"/>
                  <a:pt x="208411" y="111409"/>
                </a:cubicBezTo>
                <a:cubicBezTo>
                  <a:pt x="208351" y="57871"/>
                  <a:pt x="164947" y="14495"/>
                  <a:pt x="111409" y="1447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6852253" y="2615272"/>
            <a:ext cx="391282" cy="391282"/>
          </a:xfrm>
          <a:custGeom>
            <a:avLst/>
            <a:gdLst>
              <a:gd name="connsiteX0" fmla="*/ 195463 w 391282"/>
              <a:gd name="connsiteY0" fmla="*/ 391282 h 391282"/>
              <a:gd name="connsiteX1" fmla="*/ 0 w 391282"/>
              <a:gd name="connsiteY1" fmla="*/ 195463 h 391282"/>
              <a:gd name="connsiteX2" fmla="*/ 195819 w 391282"/>
              <a:gd name="connsiteY2" fmla="*/ 0 h 391282"/>
              <a:gd name="connsiteX3" fmla="*/ 391282 w 391282"/>
              <a:gd name="connsiteY3" fmla="*/ 195463 h 391282"/>
              <a:gd name="connsiteX4" fmla="*/ 195463 w 391282"/>
              <a:gd name="connsiteY4" fmla="*/ 391282 h 391282"/>
              <a:gd name="connsiteX5" fmla="*/ 195463 w 391282"/>
              <a:gd name="connsiteY5" fmla="*/ 14229 h 391282"/>
              <a:gd name="connsiteX6" fmla="*/ 14051 w 391282"/>
              <a:gd name="connsiteY6" fmla="*/ 195641 h 391282"/>
              <a:gd name="connsiteX7" fmla="*/ 195463 w 391282"/>
              <a:gd name="connsiteY7" fmla="*/ 377054 h 391282"/>
              <a:gd name="connsiteX8" fmla="*/ 376876 w 391282"/>
              <a:gd name="connsiteY8" fmla="*/ 195641 h 391282"/>
              <a:gd name="connsiteX9" fmla="*/ 195570 w 391282"/>
              <a:gd name="connsiteY9" fmla="*/ 14122 h 391282"/>
              <a:gd name="connsiteX10" fmla="*/ 195463 w 391282"/>
              <a:gd name="connsiteY10" fmla="*/ 14122 h 391282"/>
            </a:gdLst>
            <a:rect l="l" t="t" r="r" b="b"/>
            <a:pathLst>
              <a:path w="391282" h="391282">
                <a:moveTo>
                  <a:pt x="195463" y="391282"/>
                </a:moveTo>
                <a:cubicBezTo>
                  <a:pt x="87413" y="391182"/>
                  <a:pt x="-100" y="303514"/>
                  <a:pt x="0" y="195463"/>
                </a:cubicBezTo>
                <a:cubicBezTo>
                  <a:pt x="100" y="87412"/>
                  <a:pt x="87768" y="-100"/>
                  <a:pt x="195819" y="0"/>
                </a:cubicBezTo>
                <a:cubicBezTo>
                  <a:pt x="303731" y="100"/>
                  <a:pt x="391183" y="87551"/>
                  <a:pt x="391282" y="195463"/>
                </a:cubicBezTo>
                <a:cubicBezTo>
                  <a:pt x="391165" y="303564"/>
                  <a:pt x="303564" y="391165"/>
                  <a:pt x="195463" y="391282"/>
                </a:cubicBezTo>
                <a:close/>
                <a:moveTo>
                  <a:pt x="195463" y="14229"/>
                </a:moveTo>
                <a:cubicBezTo>
                  <a:pt x="95270" y="14229"/>
                  <a:pt x="14051" y="95448"/>
                  <a:pt x="14051" y="195641"/>
                </a:cubicBezTo>
                <a:cubicBezTo>
                  <a:pt x="14051" y="295834"/>
                  <a:pt x="95270" y="377054"/>
                  <a:pt x="195463" y="377054"/>
                </a:cubicBezTo>
                <a:cubicBezTo>
                  <a:pt x="295656" y="377054"/>
                  <a:pt x="376876" y="295834"/>
                  <a:pt x="376876" y="195641"/>
                </a:cubicBezTo>
                <a:cubicBezTo>
                  <a:pt x="376937" y="95448"/>
                  <a:pt x="295763" y="14182"/>
                  <a:pt x="195570" y="14122"/>
                </a:cubicBezTo>
                <a:cubicBezTo>
                  <a:pt x="195535" y="14122"/>
                  <a:pt x="195499" y="14122"/>
                  <a:pt x="195463" y="14122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0" flipV="0">
            <a:off x="8910753" y="1364166"/>
            <a:ext cx="307262" cy="307263"/>
          </a:xfrm>
          <a:custGeom>
            <a:avLst/>
            <a:gdLst>
              <a:gd name="connsiteX0" fmla="*/ 153631 w 307262"/>
              <a:gd name="connsiteY0" fmla="*/ 307263 h 307263"/>
              <a:gd name="connsiteX1" fmla="*/ 0 w 307262"/>
              <a:gd name="connsiteY1" fmla="*/ 153632 h 307263"/>
              <a:gd name="connsiteX2" fmla="*/ 153631 w 307262"/>
              <a:gd name="connsiteY2" fmla="*/ 0 h 307263"/>
              <a:gd name="connsiteX3" fmla="*/ 307263 w 307262"/>
              <a:gd name="connsiteY3" fmla="*/ 153632 h 307263"/>
              <a:gd name="connsiteX4" fmla="*/ 307263 w 307262"/>
              <a:gd name="connsiteY4" fmla="*/ 153667 h 307263"/>
              <a:gd name="connsiteX5" fmla="*/ 153631 w 307262"/>
              <a:gd name="connsiteY5" fmla="*/ 307263 h 307263"/>
              <a:gd name="connsiteX6" fmla="*/ 153631 w 307262"/>
              <a:gd name="connsiteY6" fmla="*/ 14513 h 307263"/>
              <a:gd name="connsiteX7" fmla="*/ 14477 w 307262"/>
              <a:gd name="connsiteY7" fmla="*/ 153667 h 307263"/>
              <a:gd name="connsiteX8" fmla="*/ 153631 w 307262"/>
              <a:gd name="connsiteY8" fmla="*/ 292821 h 307263"/>
              <a:gd name="connsiteX9" fmla="*/ 292786 w 307262"/>
              <a:gd name="connsiteY9" fmla="*/ 153667 h 307263"/>
              <a:gd name="connsiteX10" fmla="*/ 153631 w 307262"/>
              <a:gd name="connsiteY10" fmla="*/ 14513 h 307263"/>
            </a:gdLst>
            <a:rect l="l" t="t" r="r" b="b"/>
            <a:pathLst>
              <a:path w="307262" h="307263">
                <a:moveTo>
                  <a:pt x="153631" y="307263"/>
                </a:moveTo>
                <a:cubicBezTo>
                  <a:pt x="68794" y="307263"/>
                  <a:pt x="0" y="238479"/>
                  <a:pt x="0" y="153632"/>
                </a:cubicBezTo>
                <a:cubicBezTo>
                  <a:pt x="0" y="68784"/>
                  <a:pt x="68794" y="0"/>
                  <a:pt x="153631" y="0"/>
                </a:cubicBezTo>
                <a:cubicBezTo>
                  <a:pt x="238468" y="0"/>
                  <a:pt x="307263" y="68784"/>
                  <a:pt x="307263" y="153632"/>
                </a:cubicBezTo>
                <a:cubicBezTo>
                  <a:pt x="307263" y="153642"/>
                  <a:pt x="307263" y="153656"/>
                  <a:pt x="307263" y="153667"/>
                </a:cubicBezTo>
                <a:cubicBezTo>
                  <a:pt x="307156" y="238469"/>
                  <a:pt x="238433" y="307185"/>
                  <a:pt x="153631" y="307263"/>
                </a:cubicBezTo>
                <a:close/>
                <a:moveTo>
                  <a:pt x="153631" y="14513"/>
                </a:moveTo>
                <a:cubicBezTo>
                  <a:pt x="76762" y="14513"/>
                  <a:pt x="14477" y="76816"/>
                  <a:pt x="14477" y="153667"/>
                </a:cubicBezTo>
                <a:cubicBezTo>
                  <a:pt x="14477" y="230518"/>
                  <a:pt x="76762" y="292821"/>
                  <a:pt x="153631" y="292821"/>
                </a:cubicBezTo>
                <a:cubicBezTo>
                  <a:pt x="230500" y="292821"/>
                  <a:pt x="292786" y="230518"/>
                  <a:pt x="292786" y="153667"/>
                </a:cubicBezTo>
                <a:cubicBezTo>
                  <a:pt x="292679" y="76855"/>
                  <a:pt x="230429" y="14613"/>
                  <a:pt x="153631" y="14513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cxnSp>
        <p:nvCxnSpPr>
          <p:cNvPr id="28" name="标题 1"/>
          <p:cNvCxnSpPr/>
          <p:nvPr/>
        </p:nvCxnSpPr>
        <p:spPr>
          <a:xfrm rot="0" flipH="0" flipV="0">
            <a:off x="4554220" y="4233332"/>
            <a:ext cx="6884222" cy="0"/>
          </a:xfrm>
          <a:prstGeom prst="line">
            <a:avLst/>
          </a:prstGeom>
          <a:noFill/>
          <a:ln w="22225" cap="sq">
            <a:solidFill>
              <a:schemeClr val="tx1"/>
            </a:solidFill>
            <a:miter/>
          </a:ln>
        </p:spPr>
      </p:cxnSp>
      <p:sp>
        <p:nvSpPr>
          <p:cNvPr id="29" name="标题 1"/>
          <p:cNvSpPr txBox="1"/>
          <p:nvPr/>
        </p:nvSpPr>
        <p:spPr>
          <a:xfrm rot="0" flipH="0" flipV="0">
            <a:off x="10918483" y="2514607"/>
            <a:ext cx="222817" cy="222817"/>
          </a:xfrm>
          <a:custGeom>
            <a:avLst/>
            <a:gdLst>
              <a:gd name="connsiteX0" fmla="*/ 111409 w 222817"/>
              <a:gd name="connsiteY0" fmla="*/ 222817 h 222817"/>
              <a:gd name="connsiteX1" fmla="*/ 0 w 222817"/>
              <a:gd name="connsiteY1" fmla="*/ 111409 h 222817"/>
              <a:gd name="connsiteX2" fmla="*/ 111409 w 222817"/>
              <a:gd name="connsiteY2" fmla="*/ 0 h 222817"/>
              <a:gd name="connsiteX3" fmla="*/ 222817 w 222817"/>
              <a:gd name="connsiteY3" fmla="*/ 111409 h 222817"/>
              <a:gd name="connsiteX4" fmla="*/ 111409 w 222817"/>
              <a:gd name="connsiteY4" fmla="*/ 222817 h 222817"/>
              <a:gd name="connsiteX5" fmla="*/ 111409 w 222817"/>
              <a:gd name="connsiteY5" fmla="*/ 14477 h 222817"/>
              <a:gd name="connsiteX6" fmla="*/ 14549 w 222817"/>
              <a:gd name="connsiteY6" fmla="*/ 111480 h 222817"/>
              <a:gd name="connsiteX7" fmla="*/ 111551 w 222817"/>
              <a:gd name="connsiteY7" fmla="*/ 208340 h 222817"/>
              <a:gd name="connsiteX8" fmla="*/ 208411 w 222817"/>
              <a:gd name="connsiteY8" fmla="*/ 111409 h 222817"/>
              <a:gd name="connsiteX9" fmla="*/ 111409 w 222817"/>
              <a:gd name="connsiteY9" fmla="*/ 14477 h 222817"/>
            </a:gdLst>
            <a:rect l="l" t="t" r="r" b="b"/>
            <a:pathLst>
              <a:path w="222817" h="222817">
                <a:moveTo>
                  <a:pt x="111409" y="222817"/>
                </a:moveTo>
                <a:cubicBezTo>
                  <a:pt x="49878" y="222817"/>
                  <a:pt x="0" y="172940"/>
                  <a:pt x="0" y="111409"/>
                </a:cubicBezTo>
                <a:cubicBezTo>
                  <a:pt x="0" y="49878"/>
                  <a:pt x="49878" y="0"/>
                  <a:pt x="111409" y="0"/>
                </a:cubicBezTo>
                <a:cubicBezTo>
                  <a:pt x="172940" y="0"/>
                  <a:pt x="222817" y="49878"/>
                  <a:pt x="222817" y="111409"/>
                </a:cubicBezTo>
                <a:cubicBezTo>
                  <a:pt x="222739" y="172904"/>
                  <a:pt x="172904" y="222739"/>
                  <a:pt x="111409" y="222817"/>
                </a:cubicBezTo>
                <a:close/>
                <a:moveTo>
                  <a:pt x="111409" y="14477"/>
                </a:moveTo>
                <a:cubicBezTo>
                  <a:pt x="57874" y="14517"/>
                  <a:pt x="14509" y="57945"/>
                  <a:pt x="14549" y="111480"/>
                </a:cubicBezTo>
                <a:cubicBezTo>
                  <a:pt x="14588" y="165014"/>
                  <a:pt x="58016" y="208379"/>
                  <a:pt x="111551" y="208340"/>
                </a:cubicBezTo>
                <a:cubicBezTo>
                  <a:pt x="165057" y="208301"/>
                  <a:pt x="208411" y="164915"/>
                  <a:pt x="208411" y="111409"/>
                </a:cubicBezTo>
                <a:cubicBezTo>
                  <a:pt x="208351" y="57871"/>
                  <a:pt x="164947" y="14495"/>
                  <a:pt x="111409" y="1447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30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7784832" y="1518202"/>
            <a:ext cx="1318214" cy="2702678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31" name=""/>
          <p:cNvPicPr>
            <a:picLocks noChangeAspect="1"/>
          </p:cNvPicPr>
          <p:nvPr/>
        </p:nvPicPr>
        <p:blipFill>
          <a:blip r:embed="rId4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700376" y="2131677"/>
            <a:ext cx="908447" cy="2118526"/>
          </a:xfrm>
          <a:prstGeom prst="rect">
            <a:avLst/>
          </a:prstGeom>
          <a:noFill/>
          <a:ln cap="sq">
            <a:noFill/>
          </a:ln>
        </p:spPr>
      </p:pic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"/>
          <p:cNvGrpSpPr/>
          <p:nvPr/>
        </p:nvGrpSpPr>
        <p:grpSpPr>
          <a:xfrm>
            <a:off x="588480" y="2715311"/>
            <a:ext cx="11015040" cy="2647101"/>
            <a:chOff x="588480" y="2715311"/>
            <a:chExt cx="11015040" cy="2647101"/>
          </a:xfrm>
        </p:grpSpPr>
        <p:sp>
          <p:nvSpPr>
            <p:cNvPr id="3" name="标题 1"/>
            <p:cNvSpPr txBox="1"/>
            <p:nvPr/>
          </p:nvSpPr>
          <p:spPr>
            <a:xfrm rot="0" flipH="0" flipV="0">
              <a:off x="6095999" y="4040607"/>
              <a:ext cx="5507521" cy="1321805"/>
            </a:xfrm>
            <a:custGeom>
              <a:avLst/>
              <a:gdLst/>
              <a:rect l="l" t="t" r="r" b="b"/>
              <a:pathLst>
                <a:path w="3600000" h="864000">
                  <a:moveTo>
                    <a:pt x="848861" y="0"/>
                  </a:moveTo>
                  <a:lnTo>
                    <a:pt x="3168000" y="0"/>
                  </a:lnTo>
                  <a:lnTo>
                    <a:pt x="3600000" y="432000"/>
                  </a:lnTo>
                  <a:lnTo>
                    <a:pt x="3168000" y="864000"/>
                  </a:lnTo>
                  <a:lnTo>
                    <a:pt x="0" y="864000"/>
                  </a:lnTo>
                  <a:lnTo>
                    <a:pt x="0" y="863231"/>
                  </a:lnTo>
                  <a:cubicBezTo>
                    <a:pt x="470175" y="855737"/>
                    <a:pt x="848815" y="472092"/>
                    <a:pt x="848861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标题 1"/>
            <p:cNvSpPr txBox="1"/>
            <p:nvPr/>
          </p:nvSpPr>
          <p:spPr>
            <a:xfrm rot="0" flipH="1" flipV="0">
              <a:off x="588480" y="2718508"/>
              <a:ext cx="5504612" cy="1321805"/>
            </a:xfrm>
            <a:custGeom>
              <a:avLst/>
              <a:gdLst/>
              <a:rect l="l" t="t" r="r" b="b"/>
              <a:pathLst>
                <a:path w="3598099" h="864000">
                  <a:moveTo>
                    <a:pt x="3166099" y="0"/>
                  </a:moveTo>
                  <a:lnTo>
                    <a:pt x="0" y="0"/>
                  </a:lnTo>
                  <a:cubicBezTo>
                    <a:pt x="476353" y="932"/>
                    <a:pt x="862195" y="387407"/>
                    <a:pt x="862195" y="864000"/>
                  </a:cubicBezTo>
                  <a:lnTo>
                    <a:pt x="3166099" y="864000"/>
                  </a:lnTo>
                  <a:lnTo>
                    <a:pt x="3598099" y="432000"/>
                  </a:lnTo>
                  <a:close/>
                </a:path>
              </a:pathLst>
            </a:cu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标题 1"/>
            <p:cNvSpPr txBox="1"/>
            <p:nvPr/>
          </p:nvSpPr>
          <p:spPr>
            <a:xfrm rot="0" flipH="0" flipV="0">
              <a:off x="4866866" y="2825461"/>
              <a:ext cx="2423309" cy="2423309"/>
            </a:xfrm>
            <a:prstGeom prst="ellipse">
              <a:avLst/>
            </a:prstGeom>
            <a:blipFill>
              <a:blip r:embed="rId2"/>
              <a:srcRect l="0" t="0" r="0" b="0"/>
              <a:stretch>
                <a:fillRect l="0" t="0" r="0" b="0"/>
              </a:stretch>
            </a:blip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 rot="0" flipH="0" flipV="0">
              <a:off x="6095999" y="4040607"/>
              <a:ext cx="1496914" cy="1321805"/>
            </a:xfrm>
            <a:custGeom>
              <a:avLst/>
              <a:gdLst/>
              <a:rect l="l" t="t" r="r" b="b"/>
              <a:pathLst>
                <a:path w="978460" h="864000">
                  <a:moveTo>
                    <a:pt x="848861" y="0"/>
                  </a:moveTo>
                  <a:lnTo>
                    <a:pt x="978460" y="0"/>
                  </a:lnTo>
                  <a:cubicBezTo>
                    <a:pt x="977733" y="372036"/>
                    <a:pt x="771680" y="695872"/>
                    <a:pt x="467432" y="864000"/>
                  </a:cubicBezTo>
                  <a:lnTo>
                    <a:pt x="0" y="864000"/>
                  </a:lnTo>
                  <a:lnTo>
                    <a:pt x="0" y="863231"/>
                  </a:lnTo>
                  <a:cubicBezTo>
                    <a:pt x="470175" y="855737"/>
                    <a:pt x="848815" y="472092"/>
                    <a:pt x="848861" y="0"/>
                  </a:cubicBezTo>
                  <a:close/>
                </a:path>
              </a:pathLst>
            </a:custGeom>
            <a:solidFill>
              <a:schemeClr val="bg2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标题 1"/>
            <p:cNvSpPr txBox="1"/>
            <p:nvPr/>
          </p:nvSpPr>
          <p:spPr>
            <a:xfrm rot="0" flipH="1" flipV="0">
              <a:off x="4581431" y="2715311"/>
              <a:ext cx="1514568" cy="1321805"/>
            </a:xfrm>
            <a:custGeom>
              <a:avLst/>
              <a:gdLst/>
              <a:rect l="l" t="t" r="r" b="b"/>
              <a:pathLst>
                <a:path w="990000" h="864000">
                  <a:moveTo>
                    <a:pt x="482613" y="0"/>
                  </a:moveTo>
                  <a:lnTo>
                    <a:pt x="0" y="0"/>
                  </a:lnTo>
                  <a:cubicBezTo>
                    <a:pt x="476353" y="932"/>
                    <a:pt x="862195" y="387407"/>
                    <a:pt x="862195" y="864000"/>
                  </a:cubicBezTo>
                  <a:lnTo>
                    <a:pt x="990000" y="864000"/>
                  </a:lnTo>
                  <a:cubicBezTo>
                    <a:pt x="990000" y="492575"/>
                    <a:pt x="785458" y="168923"/>
                    <a:pt x="482613" y="0"/>
                  </a:cubicBezTo>
                  <a:close/>
                </a:path>
              </a:pathLst>
            </a:custGeom>
            <a:solidFill>
              <a:schemeClr val="bg2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8" name="标题 1"/>
          <p:cNvSpPr txBox="1"/>
          <p:nvPr/>
        </p:nvSpPr>
        <p:spPr>
          <a:xfrm rot="0" flipH="0" flipV="0">
            <a:off x="583811" y="3190803"/>
            <a:ext cx="4152900" cy="48514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chemeClr val="bg1"/>
                </a:solidFill>
                <a:latin typeface="OPPOSans R"/>
                <a:ea typeface="OPPOSans R"/>
                <a:cs typeface="OPPOSans R"/>
              </a:rPr>
              <a:t>设备更新与技术引进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1150737" y="4859474"/>
            <a:ext cx="3708400" cy="115824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AlibabaPuHuiTi_2_55_Regular"/>
                <a:ea typeface="AlibabaPuHuiTi_2_55_Regular"/>
                <a:cs typeface="AlibabaPuHuiTi_2_55_Regular"/>
              </a:rPr>
              <a:t>计划引进先进的康复设备，提升治疗水平。
安排专业技术人员进行设备操作培训。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7645008" y="1952698"/>
            <a:ext cx="3708400" cy="115824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AlibabaPuHuiTi_2_55_Regular"/>
                <a:ea typeface="AlibabaPuHuiTi_2_55_Regular"/>
                <a:cs typeface="AlibabaPuHuiTi_2_55_Regular"/>
              </a:rPr>
              <a:t>简化患者入院和出院流程，减少等待时间。
加强医护人员与患者的沟通，提供个性化康复方案。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7509882" y="4375715"/>
            <a:ext cx="3835400" cy="48514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chemeClr val="bg1"/>
                </a:solidFill>
                <a:latin typeface="OPPOSans R"/>
                <a:ea typeface="OPPOSans R"/>
                <a:cs typeface="OPPOSans R"/>
              </a:rPr>
              <a:t>服务流程优化与患者体验提升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044659" y="527337"/>
            <a:ext cx="1047424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OPPOSans H"/>
                <a:ea typeface="OPPOSans H"/>
                <a:cs typeface="OPPOSans H"/>
              </a:rPr>
              <a:t>下一季度工作计划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1" flipV="0">
            <a:off x="451793" y="527337"/>
            <a:ext cx="432000" cy="432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541487" y="617337"/>
            <a:ext cx="252613" cy="252000"/>
          </a:xfrm>
          <a:custGeom>
            <a:avLst/>
            <a:gdLst>
              <a:gd name="connsiteX0" fmla="*/ 339916 w 993944"/>
              <a:gd name="connsiteY0" fmla="*/ 447401 h 991544"/>
              <a:gd name="connsiteX1" fmla="*/ 664749 w 993944"/>
              <a:gd name="connsiteY1" fmla="*/ 447401 h 991544"/>
              <a:gd name="connsiteX2" fmla="*/ 670199 w 993944"/>
              <a:gd name="connsiteY2" fmla="*/ 447401 h 991544"/>
              <a:gd name="connsiteX3" fmla="*/ 676249 w 993944"/>
              <a:gd name="connsiteY3" fmla="*/ 446632 h 991544"/>
              <a:gd name="connsiteX4" fmla="*/ 671447 w 993944"/>
              <a:gd name="connsiteY4" fmla="*/ 442551 h 991544"/>
              <a:gd name="connsiteX5" fmla="*/ 646071 w 993944"/>
              <a:gd name="connsiteY5" fmla="*/ 422864 h 991544"/>
              <a:gd name="connsiteX6" fmla="*/ 620838 w 993944"/>
              <a:gd name="connsiteY6" fmla="*/ 400680 h 991544"/>
              <a:gd name="connsiteX7" fmla="*/ 598198 w 993944"/>
              <a:gd name="connsiteY7" fmla="*/ 378545 h 991544"/>
              <a:gd name="connsiteX8" fmla="*/ 584321 w 993944"/>
              <a:gd name="connsiteY8" fmla="*/ 363107 h 991544"/>
              <a:gd name="connsiteX9" fmla="*/ 576494 w 993944"/>
              <a:gd name="connsiteY9" fmla="*/ 354200 h 991544"/>
              <a:gd name="connsiteX10" fmla="*/ 549365 w 993944"/>
              <a:gd name="connsiteY10" fmla="*/ 319580 h 991544"/>
              <a:gd name="connsiteX11" fmla="*/ 523628 w 993944"/>
              <a:gd name="connsiteY11" fmla="*/ 280303 h 991544"/>
              <a:gd name="connsiteX12" fmla="*/ 512920 w 993944"/>
              <a:gd name="connsiteY12" fmla="*/ 261360 h 991544"/>
              <a:gd name="connsiteX13" fmla="*/ 505718 w 993944"/>
              <a:gd name="connsiteY13" fmla="*/ 247819 h 991544"/>
              <a:gd name="connsiteX14" fmla="*/ 495130 w 993944"/>
              <a:gd name="connsiteY14" fmla="*/ 225468 h 991544"/>
              <a:gd name="connsiteX15" fmla="*/ 487928 w 993944"/>
              <a:gd name="connsiteY15" fmla="*/ 208662 h 991544"/>
              <a:gd name="connsiteX16" fmla="*/ 480533 w 993944"/>
              <a:gd name="connsiteY16" fmla="*/ 189791 h 991544"/>
              <a:gd name="connsiteX17" fmla="*/ 471050 w 993944"/>
              <a:gd name="connsiteY17" fmla="*/ 161677 h 991544"/>
              <a:gd name="connsiteX18" fmla="*/ 461230 w 993944"/>
              <a:gd name="connsiteY18" fmla="*/ 124921 h 991544"/>
              <a:gd name="connsiteX19" fmla="*/ 455108 w 993944"/>
              <a:gd name="connsiteY19" fmla="*/ 93446 h 991544"/>
              <a:gd name="connsiteX20" fmla="*/ 451555 w 993944"/>
              <a:gd name="connsiteY20" fmla="*/ 70542 h 991544"/>
              <a:gd name="connsiteX21" fmla="*/ 450115 w 993944"/>
              <a:gd name="connsiteY21" fmla="*/ 57793 h 991544"/>
              <a:gd name="connsiteX22" fmla="*/ 448554 w 993944"/>
              <a:gd name="connsiteY22" fmla="*/ 41108 h 991544"/>
              <a:gd name="connsiteX23" fmla="*/ 448554 w 993944"/>
              <a:gd name="connsiteY23" fmla="*/ 40123 h 991544"/>
              <a:gd name="connsiteX24" fmla="*/ 447450 w 993944"/>
              <a:gd name="connsiteY24" fmla="*/ 5527 h 991544"/>
              <a:gd name="connsiteX25" fmla="*/ 447450 w 993944"/>
              <a:gd name="connsiteY25" fmla="*/ 4063 h 991544"/>
              <a:gd name="connsiteX26" fmla="*/ 449610 w 993944"/>
              <a:gd name="connsiteY26" fmla="*/ 1854 h 991544"/>
              <a:gd name="connsiteX27" fmla="*/ 453572 w 993944"/>
              <a:gd name="connsiteY27" fmla="*/ 1854 h 991544"/>
              <a:gd name="connsiteX28" fmla="*/ 540242 w 993944"/>
              <a:gd name="connsiteY28" fmla="*/ 1854 h 991544"/>
              <a:gd name="connsiteX29" fmla="*/ 546460 w 993944"/>
              <a:gd name="connsiteY29" fmla="*/ 8144 h 991544"/>
              <a:gd name="connsiteX30" fmla="*/ 547180 w 993944"/>
              <a:gd name="connsiteY30" fmla="*/ 20460 h 991544"/>
              <a:gd name="connsiteX31" fmla="*/ 547372 w 993944"/>
              <a:gd name="connsiteY31" fmla="*/ 26390 h 991544"/>
              <a:gd name="connsiteX32" fmla="*/ 548213 w 993944"/>
              <a:gd name="connsiteY32" fmla="*/ 38203 h 991544"/>
              <a:gd name="connsiteX33" fmla="*/ 548357 w 993944"/>
              <a:gd name="connsiteY33" fmla="*/ 40603 h 991544"/>
              <a:gd name="connsiteX34" fmla="*/ 550109 w 993944"/>
              <a:gd name="connsiteY34" fmla="*/ 58250 h 991544"/>
              <a:gd name="connsiteX35" fmla="*/ 553182 w 993944"/>
              <a:gd name="connsiteY35" fmla="*/ 78753 h 991544"/>
              <a:gd name="connsiteX36" fmla="*/ 559617 w 993944"/>
              <a:gd name="connsiteY36" fmla="*/ 110180 h 991544"/>
              <a:gd name="connsiteX37" fmla="*/ 573157 w 993944"/>
              <a:gd name="connsiteY37" fmla="*/ 154619 h 991544"/>
              <a:gd name="connsiteX38" fmla="*/ 586746 w 993944"/>
              <a:gd name="connsiteY38" fmla="*/ 187510 h 991544"/>
              <a:gd name="connsiteX39" fmla="*/ 593732 w 993944"/>
              <a:gd name="connsiteY39" fmla="*/ 202276 h 991544"/>
              <a:gd name="connsiteX40" fmla="*/ 623551 w 993944"/>
              <a:gd name="connsiteY40" fmla="*/ 252405 h 991544"/>
              <a:gd name="connsiteX41" fmla="*/ 645638 w 993944"/>
              <a:gd name="connsiteY41" fmla="*/ 282175 h 991544"/>
              <a:gd name="connsiteX42" fmla="*/ 660451 w 993944"/>
              <a:gd name="connsiteY42" fmla="*/ 299437 h 991544"/>
              <a:gd name="connsiteX43" fmla="*/ 688829 w 993944"/>
              <a:gd name="connsiteY43" fmla="*/ 328439 h 991544"/>
              <a:gd name="connsiteX44" fmla="*/ 702178 w 993944"/>
              <a:gd name="connsiteY44" fmla="*/ 340179 h 991544"/>
              <a:gd name="connsiteX45" fmla="*/ 719752 w 993944"/>
              <a:gd name="connsiteY45" fmla="*/ 354584 h 991544"/>
              <a:gd name="connsiteX46" fmla="*/ 730316 w 993944"/>
              <a:gd name="connsiteY46" fmla="*/ 362723 h 991544"/>
              <a:gd name="connsiteX47" fmla="*/ 770002 w 993944"/>
              <a:gd name="connsiteY47" fmla="*/ 388580 h 991544"/>
              <a:gd name="connsiteX48" fmla="*/ 817418 w 993944"/>
              <a:gd name="connsiteY48" fmla="*/ 412228 h 991544"/>
              <a:gd name="connsiteX49" fmla="*/ 857728 w 993944"/>
              <a:gd name="connsiteY49" fmla="*/ 427186 h 991544"/>
              <a:gd name="connsiteX50" fmla="*/ 902215 w 993944"/>
              <a:gd name="connsiteY50" fmla="*/ 438590 h 991544"/>
              <a:gd name="connsiteX51" fmla="*/ 920630 w 993944"/>
              <a:gd name="connsiteY51" fmla="*/ 442119 h 991544"/>
              <a:gd name="connsiteX52" fmla="*/ 938708 w 993944"/>
              <a:gd name="connsiteY52" fmla="*/ 444520 h 991544"/>
              <a:gd name="connsiteX53" fmla="*/ 952921 w 993944"/>
              <a:gd name="connsiteY53" fmla="*/ 446152 h 991544"/>
              <a:gd name="connsiteX54" fmla="*/ 956378 w 993944"/>
              <a:gd name="connsiteY54" fmla="*/ 446368 h 991544"/>
              <a:gd name="connsiteX55" fmla="*/ 967206 w 993944"/>
              <a:gd name="connsiteY55" fmla="*/ 447160 h 991544"/>
              <a:gd name="connsiteX56" fmla="*/ 973616 w 993944"/>
              <a:gd name="connsiteY56" fmla="*/ 447377 h 991544"/>
              <a:gd name="connsiteX57" fmla="*/ 989462 w 993944"/>
              <a:gd name="connsiteY57" fmla="*/ 447377 h 991544"/>
              <a:gd name="connsiteX58" fmla="*/ 992175 w 993944"/>
              <a:gd name="connsiteY58" fmla="*/ 450114 h 991544"/>
              <a:gd name="connsiteX59" fmla="*/ 992175 w 993944"/>
              <a:gd name="connsiteY59" fmla="*/ 453595 h 991544"/>
              <a:gd name="connsiteX60" fmla="*/ 992175 w 993944"/>
              <a:gd name="connsiteY60" fmla="*/ 540241 h 991544"/>
              <a:gd name="connsiteX61" fmla="*/ 985500 w 993944"/>
              <a:gd name="connsiteY61" fmla="*/ 547107 h 991544"/>
              <a:gd name="connsiteX62" fmla="*/ 969175 w 993944"/>
              <a:gd name="connsiteY62" fmla="*/ 547323 h 991544"/>
              <a:gd name="connsiteX63" fmla="*/ 960340 w 993944"/>
              <a:gd name="connsiteY63" fmla="*/ 548044 h 991544"/>
              <a:gd name="connsiteX64" fmla="*/ 958371 w 993944"/>
              <a:gd name="connsiteY64" fmla="*/ 548236 h 991544"/>
              <a:gd name="connsiteX65" fmla="*/ 942141 w 993944"/>
              <a:gd name="connsiteY65" fmla="*/ 549484 h 991544"/>
              <a:gd name="connsiteX66" fmla="*/ 917725 w 993944"/>
              <a:gd name="connsiteY66" fmla="*/ 552989 h 991544"/>
              <a:gd name="connsiteX67" fmla="*/ 875758 w 993944"/>
              <a:gd name="connsiteY67" fmla="*/ 562088 h 991544"/>
              <a:gd name="connsiteX68" fmla="*/ 788272 w 993944"/>
              <a:gd name="connsiteY68" fmla="*/ 595868 h 991544"/>
              <a:gd name="connsiteX69" fmla="*/ 754396 w 993944"/>
              <a:gd name="connsiteY69" fmla="*/ 615315 h 991544"/>
              <a:gd name="connsiteX70" fmla="*/ 723930 w 993944"/>
              <a:gd name="connsiteY70" fmla="*/ 636418 h 991544"/>
              <a:gd name="connsiteX71" fmla="*/ 705035 w 993944"/>
              <a:gd name="connsiteY71" fmla="*/ 651567 h 991544"/>
              <a:gd name="connsiteX72" fmla="*/ 663284 w 993944"/>
              <a:gd name="connsiteY72" fmla="*/ 691637 h 991544"/>
              <a:gd name="connsiteX73" fmla="*/ 648135 w 993944"/>
              <a:gd name="connsiteY73" fmla="*/ 709235 h 991544"/>
              <a:gd name="connsiteX74" fmla="*/ 632578 w 993944"/>
              <a:gd name="connsiteY74" fmla="*/ 729066 h 991544"/>
              <a:gd name="connsiteX75" fmla="*/ 614524 w 993944"/>
              <a:gd name="connsiteY75" fmla="*/ 755644 h 991544"/>
              <a:gd name="connsiteX76" fmla="*/ 589723 w 993944"/>
              <a:gd name="connsiteY76" fmla="*/ 800683 h 991544"/>
              <a:gd name="connsiteX77" fmla="*/ 575030 w 993944"/>
              <a:gd name="connsiteY77" fmla="*/ 835279 h 991544"/>
              <a:gd name="connsiteX78" fmla="*/ 566867 w 993944"/>
              <a:gd name="connsiteY78" fmla="*/ 859119 h 991544"/>
              <a:gd name="connsiteX79" fmla="*/ 555343 w 993944"/>
              <a:gd name="connsiteY79" fmla="*/ 904591 h 991544"/>
              <a:gd name="connsiteX80" fmla="*/ 550685 w 993944"/>
              <a:gd name="connsiteY80" fmla="*/ 930832 h 991544"/>
              <a:gd name="connsiteX81" fmla="*/ 549341 w 993944"/>
              <a:gd name="connsiteY81" fmla="*/ 943077 h 991544"/>
              <a:gd name="connsiteX82" fmla="*/ 547684 w 993944"/>
              <a:gd name="connsiteY82" fmla="*/ 959762 h 991544"/>
              <a:gd name="connsiteX83" fmla="*/ 547468 w 993944"/>
              <a:gd name="connsiteY83" fmla="*/ 964204 h 991544"/>
              <a:gd name="connsiteX84" fmla="*/ 546700 w 993944"/>
              <a:gd name="connsiteY84" fmla="*/ 977024 h 991544"/>
              <a:gd name="connsiteX85" fmla="*/ 546508 w 993944"/>
              <a:gd name="connsiteY85" fmla="*/ 985427 h 991544"/>
              <a:gd name="connsiteX86" fmla="*/ 546508 w 993944"/>
              <a:gd name="connsiteY86" fmla="*/ 989893 h 991544"/>
              <a:gd name="connsiteX87" fmla="*/ 544251 w 993944"/>
              <a:gd name="connsiteY87" fmla="*/ 992006 h 991544"/>
              <a:gd name="connsiteX88" fmla="*/ 540794 w 993944"/>
              <a:gd name="connsiteY88" fmla="*/ 992006 h 991544"/>
              <a:gd name="connsiteX89" fmla="*/ 453572 w 993944"/>
              <a:gd name="connsiteY89" fmla="*/ 992006 h 991544"/>
              <a:gd name="connsiteX90" fmla="*/ 447450 w 993944"/>
              <a:gd name="connsiteY90" fmla="*/ 985643 h 991544"/>
              <a:gd name="connsiteX91" fmla="*/ 447450 w 993944"/>
              <a:gd name="connsiteY91" fmla="*/ 975248 h 991544"/>
              <a:gd name="connsiteX92" fmla="*/ 447954 w 993944"/>
              <a:gd name="connsiteY92" fmla="*/ 969846 h 991544"/>
              <a:gd name="connsiteX93" fmla="*/ 448386 w 993944"/>
              <a:gd name="connsiteY93" fmla="*/ 960963 h 991544"/>
              <a:gd name="connsiteX94" fmla="*/ 449154 w 993944"/>
              <a:gd name="connsiteY94" fmla="*/ 951119 h 991544"/>
              <a:gd name="connsiteX95" fmla="*/ 449298 w 993944"/>
              <a:gd name="connsiteY95" fmla="*/ 949655 h 991544"/>
              <a:gd name="connsiteX96" fmla="*/ 450499 w 993944"/>
              <a:gd name="connsiteY96" fmla="*/ 933401 h 991544"/>
              <a:gd name="connsiteX97" fmla="*/ 452059 w 993944"/>
              <a:gd name="connsiteY97" fmla="*/ 921685 h 991544"/>
              <a:gd name="connsiteX98" fmla="*/ 454244 w 993944"/>
              <a:gd name="connsiteY98" fmla="*/ 906560 h 991544"/>
              <a:gd name="connsiteX99" fmla="*/ 457533 w 993944"/>
              <a:gd name="connsiteY99" fmla="*/ 887089 h 991544"/>
              <a:gd name="connsiteX100" fmla="*/ 465120 w 993944"/>
              <a:gd name="connsiteY100" fmla="*/ 853886 h 991544"/>
              <a:gd name="connsiteX101" fmla="*/ 482430 w 993944"/>
              <a:gd name="connsiteY101" fmla="*/ 799771 h 991544"/>
              <a:gd name="connsiteX102" fmla="*/ 499019 w 993944"/>
              <a:gd name="connsiteY102" fmla="*/ 760613 h 991544"/>
              <a:gd name="connsiteX103" fmla="*/ 517602 w 993944"/>
              <a:gd name="connsiteY103" fmla="*/ 724601 h 991544"/>
              <a:gd name="connsiteX104" fmla="*/ 539353 w 993944"/>
              <a:gd name="connsiteY104" fmla="*/ 689212 h 991544"/>
              <a:gd name="connsiteX105" fmla="*/ 566219 w 993944"/>
              <a:gd name="connsiteY105" fmla="*/ 652528 h 991544"/>
              <a:gd name="connsiteX106" fmla="*/ 584657 w 993944"/>
              <a:gd name="connsiteY106" fmla="*/ 630584 h 991544"/>
              <a:gd name="connsiteX107" fmla="*/ 602543 w 993944"/>
              <a:gd name="connsiteY107" fmla="*/ 611377 h 991544"/>
              <a:gd name="connsiteX108" fmla="*/ 615892 w 993944"/>
              <a:gd name="connsiteY108" fmla="*/ 598125 h 991544"/>
              <a:gd name="connsiteX109" fmla="*/ 633874 w 993944"/>
              <a:gd name="connsiteY109" fmla="*/ 581919 h 991544"/>
              <a:gd name="connsiteX110" fmla="*/ 649288 w 993944"/>
              <a:gd name="connsiteY110" fmla="*/ 568763 h 991544"/>
              <a:gd name="connsiteX111" fmla="*/ 668494 w 993944"/>
              <a:gd name="connsiteY111" fmla="*/ 553998 h 991544"/>
              <a:gd name="connsiteX112" fmla="*/ 675913 w 993944"/>
              <a:gd name="connsiteY112" fmla="*/ 548260 h 991544"/>
              <a:gd name="connsiteX113" fmla="*/ 676321 w 993944"/>
              <a:gd name="connsiteY113" fmla="*/ 547011 h 991544"/>
              <a:gd name="connsiteX114" fmla="*/ 675121 w 993944"/>
              <a:gd name="connsiteY114" fmla="*/ 546411 h 991544"/>
              <a:gd name="connsiteX115" fmla="*/ 673152 w 993944"/>
              <a:gd name="connsiteY115" fmla="*/ 546411 h 991544"/>
              <a:gd name="connsiteX116" fmla="*/ 665301 w 993944"/>
              <a:gd name="connsiteY116" fmla="*/ 547011 h 991544"/>
              <a:gd name="connsiteX117" fmla="*/ 12683 w 993944"/>
              <a:gd name="connsiteY117" fmla="*/ 547011 h 991544"/>
              <a:gd name="connsiteX118" fmla="*/ 3848 w 993944"/>
              <a:gd name="connsiteY118" fmla="*/ 546195 h 991544"/>
              <a:gd name="connsiteX119" fmla="*/ 1807 w 993944"/>
              <a:gd name="connsiteY119" fmla="*/ 543794 h 991544"/>
              <a:gd name="connsiteX120" fmla="*/ 1807 w 993944"/>
              <a:gd name="connsiteY120" fmla="*/ 539352 h 991544"/>
              <a:gd name="connsiteX121" fmla="*/ 1807 w 993944"/>
              <a:gd name="connsiteY121" fmla="*/ 454459 h 991544"/>
              <a:gd name="connsiteX122" fmla="*/ 8721 w 993944"/>
              <a:gd name="connsiteY122" fmla="*/ 447401 h 991544"/>
            </a:gdLst>
            <a:rect l="l" t="t" r="r" b="b"/>
            <a:pathLst>
              <a:path w="993944" h="991544">
                <a:moveTo>
                  <a:pt x="339916" y="447401"/>
                </a:moveTo>
                <a:lnTo>
                  <a:pt x="664749" y="447401"/>
                </a:lnTo>
                <a:cubicBezTo>
                  <a:pt x="666574" y="447401"/>
                  <a:pt x="668398" y="447401"/>
                  <a:pt x="670199" y="447401"/>
                </a:cubicBezTo>
                <a:cubicBezTo>
                  <a:pt x="671999" y="447401"/>
                  <a:pt x="674400" y="448217"/>
                  <a:pt x="676249" y="446632"/>
                </a:cubicBezTo>
                <a:cubicBezTo>
                  <a:pt x="674893" y="445007"/>
                  <a:pt x="673270" y="443626"/>
                  <a:pt x="671447" y="442551"/>
                </a:cubicBezTo>
                <a:cubicBezTo>
                  <a:pt x="662924" y="436069"/>
                  <a:pt x="654281" y="429754"/>
                  <a:pt x="646071" y="422864"/>
                </a:cubicBezTo>
                <a:cubicBezTo>
                  <a:pt x="637860" y="415974"/>
                  <a:pt x="629145" y="408171"/>
                  <a:pt x="620838" y="400680"/>
                </a:cubicBezTo>
                <a:cubicBezTo>
                  <a:pt x="612987" y="393478"/>
                  <a:pt x="605592" y="386059"/>
                  <a:pt x="598198" y="378545"/>
                </a:cubicBezTo>
                <a:cubicBezTo>
                  <a:pt x="593396" y="373623"/>
                  <a:pt x="588955" y="368245"/>
                  <a:pt x="584321" y="363107"/>
                </a:cubicBezTo>
                <a:cubicBezTo>
                  <a:pt x="581680" y="360178"/>
                  <a:pt x="579039" y="357225"/>
                  <a:pt x="576494" y="354200"/>
                </a:cubicBezTo>
                <a:cubicBezTo>
                  <a:pt x="566987" y="342996"/>
                  <a:pt x="557943" y="331457"/>
                  <a:pt x="549365" y="319580"/>
                </a:cubicBezTo>
                <a:cubicBezTo>
                  <a:pt x="540218" y="306880"/>
                  <a:pt x="531695" y="293723"/>
                  <a:pt x="523628" y="280303"/>
                </a:cubicBezTo>
                <a:cubicBezTo>
                  <a:pt x="519907" y="274084"/>
                  <a:pt x="516426" y="267722"/>
                  <a:pt x="512920" y="261360"/>
                </a:cubicBezTo>
                <a:cubicBezTo>
                  <a:pt x="510519" y="256894"/>
                  <a:pt x="507999" y="252405"/>
                  <a:pt x="505718" y="247819"/>
                </a:cubicBezTo>
                <a:cubicBezTo>
                  <a:pt x="502093" y="240401"/>
                  <a:pt x="498515" y="232958"/>
                  <a:pt x="495130" y="225468"/>
                </a:cubicBezTo>
                <a:cubicBezTo>
                  <a:pt x="492609" y="219898"/>
                  <a:pt x="490328" y="214256"/>
                  <a:pt x="487928" y="208662"/>
                </a:cubicBezTo>
                <a:cubicBezTo>
                  <a:pt x="485383" y="202396"/>
                  <a:pt x="482838" y="196129"/>
                  <a:pt x="480533" y="189791"/>
                </a:cubicBezTo>
                <a:cubicBezTo>
                  <a:pt x="477148" y="180500"/>
                  <a:pt x="473883" y="171161"/>
                  <a:pt x="471050" y="161677"/>
                </a:cubicBezTo>
                <a:cubicBezTo>
                  <a:pt x="467449" y="149505"/>
                  <a:pt x="464063" y="137309"/>
                  <a:pt x="461230" y="124921"/>
                </a:cubicBezTo>
                <a:cubicBezTo>
                  <a:pt x="458830" y="114501"/>
                  <a:pt x="456621" y="104033"/>
                  <a:pt x="455108" y="93446"/>
                </a:cubicBezTo>
                <a:cubicBezTo>
                  <a:pt x="454004" y="85811"/>
                  <a:pt x="452395" y="78224"/>
                  <a:pt x="451555" y="70542"/>
                </a:cubicBezTo>
                <a:cubicBezTo>
                  <a:pt x="451099" y="66316"/>
                  <a:pt x="450667" y="62019"/>
                  <a:pt x="450115" y="57793"/>
                </a:cubicBezTo>
                <a:cubicBezTo>
                  <a:pt x="449394" y="52247"/>
                  <a:pt x="449874" y="46581"/>
                  <a:pt x="448554" y="41108"/>
                </a:cubicBezTo>
                <a:cubicBezTo>
                  <a:pt x="448518" y="40781"/>
                  <a:pt x="448518" y="40450"/>
                  <a:pt x="448554" y="40123"/>
                </a:cubicBezTo>
                <a:cubicBezTo>
                  <a:pt x="448818" y="28575"/>
                  <a:pt x="446897" y="17099"/>
                  <a:pt x="447450" y="5527"/>
                </a:cubicBezTo>
                <a:cubicBezTo>
                  <a:pt x="447450" y="5047"/>
                  <a:pt x="447450" y="4543"/>
                  <a:pt x="447450" y="4063"/>
                </a:cubicBezTo>
                <a:cubicBezTo>
                  <a:pt x="447618" y="2622"/>
                  <a:pt x="448170" y="1974"/>
                  <a:pt x="449610" y="1854"/>
                </a:cubicBezTo>
                <a:cubicBezTo>
                  <a:pt x="451051" y="1734"/>
                  <a:pt x="452251" y="1854"/>
                  <a:pt x="453572" y="1854"/>
                </a:cubicBezTo>
                <a:lnTo>
                  <a:pt x="540242" y="1854"/>
                </a:lnTo>
                <a:cubicBezTo>
                  <a:pt x="546676" y="1854"/>
                  <a:pt x="546436" y="1854"/>
                  <a:pt x="546460" y="8144"/>
                </a:cubicBezTo>
                <a:cubicBezTo>
                  <a:pt x="546256" y="12264"/>
                  <a:pt x="546496" y="16393"/>
                  <a:pt x="547180" y="20460"/>
                </a:cubicBezTo>
                <a:cubicBezTo>
                  <a:pt x="547425" y="22427"/>
                  <a:pt x="547490" y="24412"/>
                  <a:pt x="547372" y="26390"/>
                </a:cubicBezTo>
                <a:cubicBezTo>
                  <a:pt x="547147" y="30348"/>
                  <a:pt x="547430" y="34317"/>
                  <a:pt x="548213" y="38203"/>
                </a:cubicBezTo>
                <a:cubicBezTo>
                  <a:pt x="548352" y="38995"/>
                  <a:pt x="548402" y="39800"/>
                  <a:pt x="548357" y="40603"/>
                </a:cubicBezTo>
                <a:cubicBezTo>
                  <a:pt x="548604" y="46514"/>
                  <a:pt x="549190" y="52406"/>
                  <a:pt x="550109" y="58250"/>
                </a:cubicBezTo>
                <a:cubicBezTo>
                  <a:pt x="550974" y="65116"/>
                  <a:pt x="552030" y="71934"/>
                  <a:pt x="553182" y="78753"/>
                </a:cubicBezTo>
                <a:cubicBezTo>
                  <a:pt x="554959" y="89292"/>
                  <a:pt x="557072" y="99784"/>
                  <a:pt x="559617" y="110180"/>
                </a:cubicBezTo>
                <a:cubicBezTo>
                  <a:pt x="563345" y="125220"/>
                  <a:pt x="567866" y="140054"/>
                  <a:pt x="573157" y="154619"/>
                </a:cubicBezTo>
                <a:cubicBezTo>
                  <a:pt x="577215" y="165759"/>
                  <a:pt x="581680" y="176779"/>
                  <a:pt x="586746" y="187510"/>
                </a:cubicBezTo>
                <a:cubicBezTo>
                  <a:pt x="589147" y="192312"/>
                  <a:pt x="591308" y="197402"/>
                  <a:pt x="593732" y="202276"/>
                </a:cubicBezTo>
                <a:cubicBezTo>
                  <a:pt x="602575" y="219614"/>
                  <a:pt x="612536" y="236359"/>
                  <a:pt x="623551" y="252405"/>
                </a:cubicBezTo>
                <a:cubicBezTo>
                  <a:pt x="630496" y="262664"/>
                  <a:pt x="637860" y="272589"/>
                  <a:pt x="645638" y="282175"/>
                </a:cubicBezTo>
                <a:cubicBezTo>
                  <a:pt x="650440" y="288033"/>
                  <a:pt x="655434" y="293747"/>
                  <a:pt x="660451" y="299437"/>
                </a:cubicBezTo>
                <a:cubicBezTo>
                  <a:pt x="669407" y="309617"/>
                  <a:pt x="679202" y="318932"/>
                  <a:pt x="688829" y="328439"/>
                </a:cubicBezTo>
                <a:cubicBezTo>
                  <a:pt x="693031" y="332593"/>
                  <a:pt x="697808" y="336170"/>
                  <a:pt x="702178" y="340179"/>
                </a:cubicBezTo>
                <a:cubicBezTo>
                  <a:pt x="707772" y="345317"/>
                  <a:pt x="713774" y="349927"/>
                  <a:pt x="719752" y="354584"/>
                </a:cubicBezTo>
                <a:cubicBezTo>
                  <a:pt x="723233" y="357321"/>
                  <a:pt x="726690" y="360130"/>
                  <a:pt x="730316" y="362723"/>
                </a:cubicBezTo>
                <a:cubicBezTo>
                  <a:pt x="743067" y="372055"/>
                  <a:pt x="756314" y="380689"/>
                  <a:pt x="770002" y="388580"/>
                </a:cubicBezTo>
                <a:cubicBezTo>
                  <a:pt x="785340" y="397367"/>
                  <a:pt x="801172" y="405261"/>
                  <a:pt x="817418" y="412228"/>
                </a:cubicBezTo>
                <a:cubicBezTo>
                  <a:pt x="830647" y="417822"/>
                  <a:pt x="844043" y="422864"/>
                  <a:pt x="857728" y="427186"/>
                </a:cubicBezTo>
                <a:cubicBezTo>
                  <a:pt x="872323" y="431846"/>
                  <a:pt x="887177" y="435653"/>
                  <a:pt x="902215" y="438590"/>
                </a:cubicBezTo>
                <a:cubicBezTo>
                  <a:pt x="908362" y="439766"/>
                  <a:pt x="914460" y="441134"/>
                  <a:pt x="920630" y="442119"/>
                </a:cubicBezTo>
                <a:cubicBezTo>
                  <a:pt x="926800" y="443103"/>
                  <a:pt x="932634" y="443463"/>
                  <a:pt x="938708" y="444520"/>
                </a:cubicBezTo>
                <a:cubicBezTo>
                  <a:pt x="943510" y="445408"/>
                  <a:pt x="948311" y="444952"/>
                  <a:pt x="952921" y="446152"/>
                </a:cubicBezTo>
                <a:cubicBezTo>
                  <a:pt x="954061" y="446356"/>
                  <a:pt x="955221" y="446431"/>
                  <a:pt x="956378" y="446368"/>
                </a:cubicBezTo>
                <a:cubicBezTo>
                  <a:pt x="960003" y="446296"/>
                  <a:pt x="963629" y="446563"/>
                  <a:pt x="967206" y="447160"/>
                </a:cubicBezTo>
                <a:cubicBezTo>
                  <a:pt x="969331" y="447437"/>
                  <a:pt x="971477" y="447509"/>
                  <a:pt x="973616" y="447377"/>
                </a:cubicBezTo>
                <a:cubicBezTo>
                  <a:pt x="978898" y="447377"/>
                  <a:pt x="984180" y="447377"/>
                  <a:pt x="989462" y="447377"/>
                </a:cubicBezTo>
                <a:cubicBezTo>
                  <a:pt x="991502" y="447377"/>
                  <a:pt x="992031" y="448073"/>
                  <a:pt x="992175" y="450114"/>
                </a:cubicBezTo>
                <a:cubicBezTo>
                  <a:pt x="992175" y="451266"/>
                  <a:pt x="992175" y="452514"/>
                  <a:pt x="992175" y="453595"/>
                </a:cubicBezTo>
                <a:cubicBezTo>
                  <a:pt x="992175" y="482405"/>
                  <a:pt x="992175" y="511287"/>
                  <a:pt x="992175" y="540241"/>
                </a:cubicBezTo>
                <a:cubicBezTo>
                  <a:pt x="992175" y="546411"/>
                  <a:pt x="993063" y="546387"/>
                  <a:pt x="985500" y="547107"/>
                </a:cubicBezTo>
                <a:cubicBezTo>
                  <a:pt x="980122" y="547635"/>
                  <a:pt x="974625" y="547275"/>
                  <a:pt x="969175" y="547323"/>
                </a:cubicBezTo>
                <a:cubicBezTo>
                  <a:pt x="966210" y="547141"/>
                  <a:pt x="963235" y="547383"/>
                  <a:pt x="960340" y="548044"/>
                </a:cubicBezTo>
                <a:cubicBezTo>
                  <a:pt x="959701" y="548226"/>
                  <a:pt x="959033" y="548293"/>
                  <a:pt x="958371" y="548236"/>
                </a:cubicBezTo>
                <a:cubicBezTo>
                  <a:pt x="952933" y="548132"/>
                  <a:pt x="947500" y="548550"/>
                  <a:pt x="942141" y="549484"/>
                </a:cubicBezTo>
                <a:cubicBezTo>
                  <a:pt x="933978" y="550428"/>
                  <a:pt x="925840" y="551597"/>
                  <a:pt x="917725" y="552989"/>
                </a:cubicBezTo>
                <a:cubicBezTo>
                  <a:pt x="903608" y="555407"/>
                  <a:pt x="889618" y="558439"/>
                  <a:pt x="875758" y="562088"/>
                </a:cubicBezTo>
                <a:cubicBezTo>
                  <a:pt x="845474" y="570191"/>
                  <a:pt x="816143" y="581516"/>
                  <a:pt x="788272" y="595868"/>
                </a:cubicBezTo>
                <a:cubicBezTo>
                  <a:pt x="776700" y="601846"/>
                  <a:pt x="765464" y="608424"/>
                  <a:pt x="754396" y="615315"/>
                </a:cubicBezTo>
                <a:cubicBezTo>
                  <a:pt x="743880" y="621845"/>
                  <a:pt x="733821" y="629024"/>
                  <a:pt x="723930" y="636418"/>
                </a:cubicBezTo>
                <a:cubicBezTo>
                  <a:pt x="717471" y="641220"/>
                  <a:pt x="711277" y="646454"/>
                  <a:pt x="705035" y="651567"/>
                </a:cubicBezTo>
                <a:cubicBezTo>
                  <a:pt x="690383" y="664136"/>
                  <a:pt x="676443" y="677513"/>
                  <a:pt x="663284" y="691637"/>
                </a:cubicBezTo>
                <a:cubicBezTo>
                  <a:pt x="657907" y="697183"/>
                  <a:pt x="653225" y="703377"/>
                  <a:pt x="648135" y="709235"/>
                </a:cubicBezTo>
                <a:cubicBezTo>
                  <a:pt x="642637" y="715598"/>
                  <a:pt x="637572" y="722272"/>
                  <a:pt x="632578" y="729066"/>
                </a:cubicBezTo>
                <a:cubicBezTo>
                  <a:pt x="626240" y="737709"/>
                  <a:pt x="620262" y="746568"/>
                  <a:pt x="614524" y="755644"/>
                </a:cubicBezTo>
                <a:cubicBezTo>
                  <a:pt x="605364" y="770149"/>
                  <a:pt x="597084" y="785188"/>
                  <a:pt x="589723" y="800683"/>
                </a:cubicBezTo>
                <a:cubicBezTo>
                  <a:pt x="584328" y="811984"/>
                  <a:pt x="579431" y="823515"/>
                  <a:pt x="575030" y="835279"/>
                </a:cubicBezTo>
                <a:cubicBezTo>
                  <a:pt x="572101" y="843154"/>
                  <a:pt x="569381" y="851101"/>
                  <a:pt x="566867" y="859119"/>
                </a:cubicBezTo>
                <a:cubicBezTo>
                  <a:pt x="562082" y="874021"/>
                  <a:pt x="558231" y="889209"/>
                  <a:pt x="555343" y="904591"/>
                </a:cubicBezTo>
                <a:cubicBezTo>
                  <a:pt x="553783" y="913330"/>
                  <a:pt x="552126" y="922069"/>
                  <a:pt x="550685" y="930832"/>
                </a:cubicBezTo>
                <a:cubicBezTo>
                  <a:pt x="550037" y="934866"/>
                  <a:pt x="550181" y="939067"/>
                  <a:pt x="549341" y="943077"/>
                </a:cubicBezTo>
                <a:cubicBezTo>
                  <a:pt x="548189" y="948598"/>
                  <a:pt x="548981" y="954288"/>
                  <a:pt x="547684" y="959762"/>
                </a:cubicBezTo>
                <a:cubicBezTo>
                  <a:pt x="547456" y="961232"/>
                  <a:pt x="547384" y="962720"/>
                  <a:pt x="547468" y="964204"/>
                </a:cubicBezTo>
                <a:cubicBezTo>
                  <a:pt x="547548" y="968492"/>
                  <a:pt x="547291" y="972777"/>
                  <a:pt x="546700" y="977024"/>
                </a:cubicBezTo>
                <a:cubicBezTo>
                  <a:pt x="546407" y="979816"/>
                  <a:pt x="546342" y="982625"/>
                  <a:pt x="546508" y="985427"/>
                </a:cubicBezTo>
                <a:cubicBezTo>
                  <a:pt x="546508" y="986916"/>
                  <a:pt x="546508" y="988404"/>
                  <a:pt x="546508" y="989893"/>
                </a:cubicBezTo>
                <a:cubicBezTo>
                  <a:pt x="546508" y="991381"/>
                  <a:pt x="545740" y="991885"/>
                  <a:pt x="544251" y="992006"/>
                </a:cubicBezTo>
                <a:cubicBezTo>
                  <a:pt x="542763" y="992126"/>
                  <a:pt x="541850" y="992006"/>
                  <a:pt x="540794" y="992006"/>
                </a:cubicBezTo>
                <a:lnTo>
                  <a:pt x="453572" y="992006"/>
                </a:lnTo>
                <a:cubicBezTo>
                  <a:pt x="447161" y="992006"/>
                  <a:pt x="447426" y="992006"/>
                  <a:pt x="447450" y="985643"/>
                </a:cubicBezTo>
                <a:cubicBezTo>
                  <a:pt x="447450" y="982186"/>
                  <a:pt x="447450" y="978705"/>
                  <a:pt x="447450" y="975248"/>
                </a:cubicBezTo>
                <a:cubicBezTo>
                  <a:pt x="447402" y="973433"/>
                  <a:pt x="447572" y="971620"/>
                  <a:pt x="447954" y="969846"/>
                </a:cubicBezTo>
                <a:cubicBezTo>
                  <a:pt x="448398" y="966907"/>
                  <a:pt x="448542" y="963930"/>
                  <a:pt x="448386" y="960963"/>
                </a:cubicBezTo>
                <a:cubicBezTo>
                  <a:pt x="448199" y="957662"/>
                  <a:pt x="448456" y="954351"/>
                  <a:pt x="449154" y="951119"/>
                </a:cubicBezTo>
                <a:cubicBezTo>
                  <a:pt x="449286" y="950644"/>
                  <a:pt x="449334" y="950147"/>
                  <a:pt x="449298" y="949655"/>
                </a:cubicBezTo>
                <a:cubicBezTo>
                  <a:pt x="448890" y="944181"/>
                  <a:pt x="450307" y="938851"/>
                  <a:pt x="450499" y="933401"/>
                </a:cubicBezTo>
                <a:cubicBezTo>
                  <a:pt x="450643" y="929488"/>
                  <a:pt x="451675" y="925598"/>
                  <a:pt x="452059" y="921685"/>
                </a:cubicBezTo>
                <a:cubicBezTo>
                  <a:pt x="452539" y="916595"/>
                  <a:pt x="453332" y="911578"/>
                  <a:pt x="454244" y="906560"/>
                </a:cubicBezTo>
                <a:cubicBezTo>
                  <a:pt x="455396" y="900078"/>
                  <a:pt x="456237" y="893547"/>
                  <a:pt x="457533" y="887089"/>
                </a:cubicBezTo>
                <a:cubicBezTo>
                  <a:pt x="459766" y="875973"/>
                  <a:pt x="462143" y="864857"/>
                  <a:pt x="465120" y="853886"/>
                </a:cubicBezTo>
                <a:cubicBezTo>
                  <a:pt x="469972" y="835567"/>
                  <a:pt x="475748" y="817506"/>
                  <a:pt x="482430" y="799771"/>
                </a:cubicBezTo>
                <a:cubicBezTo>
                  <a:pt x="487544" y="786518"/>
                  <a:pt x="493089" y="773506"/>
                  <a:pt x="499019" y="760613"/>
                </a:cubicBezTo>
                <a:cubicBezTo>
                  <a:pt x="504685" y="748297"/>
                  <a:pt x="511024" y="736389"/>
                  <a:pt x="517602" y="724601"/>
                </a:cubicBezTo>
                <a:cubicBezTo>
                  <a:pt x="524180" y="712813"/>
                  <a:pt x="531623" y="700592"/>
                  <a:pt x="539353" y="689212"/>
                </a:cubicBezTo>
                <a:cubicBezTo>
                  <a:pt x="547804" y="676608"/>
                  <a:pt x="556712" y="664364"/>
                  <a:pt x="566219" y="652528"/>
                </a:cubicBezTo>
                <a:cubicBezTo>
                  <a:pt x="572197" y="645061"/>
                  <a:pt x="578223" y="637715"/>
                  <a:pt x="584657" y="630584"/>
                </a:cubicBezTo>
                <a:cubicBezTo>
                  <a:pt x="590491" y="624078"/>
                  <a:pt x="596205" y="617476"/>
                  <a:pt x="602543" y="611377"/>
                </a:cubicBezTo>
                <a:cubicBezTo>
                  <a:pt x="607081" y="607056"/>
                  <a:pt x="611426" y="602518"/>
                  <a:pt x="615892" y="598125"/>
                </a:cubicBezTo>
                <a:cubicBezTo>
                  <a:pt x="621654" y="592459"/>
                  <a:pt x="627704" y="587129"/>
                  <a:pt x="633874" y="581919"/>
                </a:cubicBezTo>
                <a:cubicBezTo>
                  <a:pt x="639036" y="577550"/>
                  <a:pt x="644030" y="572988"/>
                  <a:pt x="649288" y="568763"/>
                </a:cubicBezTo>
                <a:cubicBezTo>
                  <a:pt x="655578" y="563697"/>
                  <a:pt x="662084" y="558895"/>
                  <a:pt x="668494" y="553998"/>
                </a:cubicBezTo>
                <a:lnTo>
                  <a:pt x="675913" y="548260"/>
                </a:lnTo>
                <a:cubicBezTo>
                  <a:pt x="676321" y="547947"/>
                  <a:pt x="676681" y="547467"/>
                  <a:pt x="676321" y="547011"/>
                </a:cubicBezTo>
                <a:cubicBezTo>
                  <a:pt x="676006" y="546673"/>
                  <a:pt x="675579" y="546459"/>
                  <a:pt x="675121" y="546411"/>
                </a:cubicBezTo>
                <a:cubicBezTo>
                  <a:pt x="674470" y="546291"/>
                  <a:pt x="673803" y="546291"/>
                  <a:pt x="673152" y="546411"/>
                </a:cubicBezTo>
                <a:cubicBezTo>
                  <a:pt x="670578" y="546994"/>
                  <a:pt x="667932" y="547196"/>
                  <a:pt x="665301" y="547011"/>
                </a:cubicBezTo>
                <a:lnTo>
                  <a:pt x="12683" y="547011"/>
                </a:lnTo>
                <a:cubicBezTo>
                  <a:pt x="9714" y="547158"/>
                  <a:pt x="6739" y="546884"/>
                  <a:pt x="3848" y="546195"/>
                </a:cubicBezTo>
                <a:cubicBezTo>
                  <a:pt x="2664" y="546015"/>
                  <a:pt x="1793" y="544992"/>
                  <a:pt x="1807" y="543794"/>
                </a:cubicBezTo>
                <a:cubicBezTo>
                  <a:pt x="1807" y="542305"/>
                  <a:pt x="1807" y="540817"/>
                  <a:pt x="1807" y="539352"/>
                </a:cubicBezTo>
                <a:lnTo>
                  <a:pt x="1807" y="454459"/>
                </a:lnTo>
                <a:cubicBezTo>
                  <a:pt x="1807" y="446944"/>
                  <a:pt x="1327" y="447401"/>
                  <a:pt x="8721" y="4474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816532" y="2039839"/>
            <a:ext cx="4979660" cy="3484661"/>
          </a:xfrm>
          <a:prstGeom prst="roundRect">
            <a:avLst>
              <a:gd name="adj" fmla="val 2808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6383105" y="2039839"/>
            <a:ext cx="4979660" cy="3484661"/>
          </a:xfrm>
          <a:prstGeom prst="roundRect">
            <a:avLst>
              <a:gd name="adj" fmla="val 2808"/>
            </a:avLst>
          </a:prstGeom>
          <a:solidFill>
            <a:schemeClr val="accent2">
              <a:lumMod val="20000"/>
              <a:lumOff val="80000"/>
            </a:schemeClr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816532" y="1986499"/>
            <a:ext cx="4979660" cy="3484661"/>
          </a:xfrm>
          <a:prstGeom prst="roundRect">
            <a:avLst>
              <a:gd name="adj" fmla="val 2808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6383105" y="1986499"/>
            <a:ext cx="4979660" cy="3484661"/>
          </a:xfrm>
          <a:prstGeom prst="roundRect">
            <a:avLst>
              <a:gd name="adj" fmla="val 2808"/>
            </a:avLst>
          </a:prstGeom>
          <a:solidFill>
            <a:schemeClr val="bg1"/>
          </a:solidFill>
          <a:ln w="12700" cap="sq">
            <a:solidFill>
              <a:schemeClr val="accent2"/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1090377" y="2324102"/>
            <a:ext cx="4431973" cy="288035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14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libabaPuHuiTi_2_55_Regular"/>
                <a:ea typeface="AlibabaPuHuiTi_2_55_Regular"/>
                <a:cs typeface="AlibabaPuHuiTi_2_55_Regular"/>
              </a:rPr>
              <a:t>制定长期人才培养计划，提升团队整体素质。
定期组织团队建设活动，增强团队凝聚力。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60400" y="1701800"/>
            <a:ext cx="5291925" cy="485029"/>
          </a:xfrm>
          <a:prstGeom prst="plaqu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984719" y="1799701"/>
            <a:ext cx="4643286" cy="2892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400">
                <a:ln>
                  <a:noFill/>
                </a:ln>
                <a:solidFill>
                  <a:schemeClr val="bg1"/>
                </a:solidFill>
                <a:latin typeface="Alibaba PuHuiTi B"/>
                <a:ea typeface="Alibaba PuHuiTi B"/>
                <a:cs typeface="Alibaba PuHuiTi B"/>
              </a:rPr>
              <a:t>人才培养与团队建设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656951" y="2324100"/>
            <a:ext cx="4431973" cy="288035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14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libabaPuHuiTi_2_55_Regular"/>
                <a:ea typeface="AlibabaPuHuiTi_2_55_Regular"/>
                <a:cs typeface="AlibabaPuHuiTi_2_55_Regular"/>
              </a:rPr>
              <a:t>鼓励医护人员参与科研项目，提升康复科的学术地位。
定期举办学术交流活动，引进国内外先进的康复理念和技术。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6226975" y="1701800"/>
            <a:ext cx="5291925" cy="485029"/>
          </a:xfrm>
          <a:prstGeom prst="plaqu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6551295" y="1799699"/>
            <a:ext cx="4643286" cy="2892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400">
                <a:ln>
                  <a:noFill/>
                </a:ln>
                <a:solidFill>
                  <a:schemeClr val="bg1"/>
                </a:solidFill>
                <a:latin typeface="Alibaba PuHuiTi B"/>
                <a:ea typeface="Alibaba PuHuiTi B"/>
                <a:cs typeface="Alibaba PuHuiTi B"/>
              </a:rPr>
              <a:t>科研与学术交流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044659" y="527337"/>
            <a:ext cx="1047424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OPPOSans H"/>
                <a:ea typeface="OPPOSans H"/>
                <a:cs typeface="OPPOSans H"/>
              </a:rPr>
              <a:t>长期发展规划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1" flipV="0">
            <a:off x="451793" y="527337"/>
            <a:ext cx="432000" cy="432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541487" y="617337"/>
            <a:ext cx="252613" cy="252000"/>
          </a:xfrm>
          <a:custGeom>
            <a:avLst/>
            <a:gdLst>
              <a:gd name="connsiteX0" fmla="*/ 339916 w 993944"/>
              <a:gd name="connsiteY0" fmla="*/ 447401 h 991544"/>
              <a:gd name="connsiteX1" fmla="*/ 664749 w 993944"/>
              <a:gd name="connsiteY1" fmla="*/ 447401 h 991544"/>
              <a:gd name="connsiteX2" fmla="*/ 670199 w 993944"/>
              <a:gd name="connsiteY2" fmla="*/ 447401 h 991544"/>
              <a:gd name="connsiteX3" fmla="*/ 676249 w 993944"/>
              <a:gd name="connsiteY3" fmla="*/ 446632 h 991544"/>
              <a:gd name="connsiteX4" fmla="*/ 671447 w 993944"/>
              <a:gd name="connsiteY4" fmla="*/ 442551 h 991544"/>
              <a:gd name="connsiteX5" fmla="*/ 646071 w 993944"/>
              <a:gd name="connsiteY5" fmla="*/ 422864 h 991544"/>
              <a:gd name="connsiteX6" fmla="*/ 620838 w 993944"/>
              <a:gd name="connsiteY6" fmla="*/ 400680 h 991544"/>
              <a:gd name="connsiteX7" fmla="*/ 598198 w 993944"/>
              <a:gd name="connsiteY7" fmla="*/ 378545 h 991544"/>
              <a:gd name="connsiteX8" fmla="*/ 584321 w 993944"/>
              <a:gd name="connsiteY8" fmla="*/ 363107 h 991544"/>
              <a:gd name="connsiteX9" fmla="*/ 576494 w 993944"/>
              <a:gd name="connsiteY9" fmla="*/ 354200 h 991544"/>
              <a:gd name="connsiteX10" fmla="*/ 549365 w 993944"/>
              <a:gd name="connsiteY10" fmla="*/ 319580 h 991544"/>
              <a:gd name="connsiteX11" fmla="*/ 523628 w 993944"/>
              <a:gd name="connsiteY11" fmla="*/ 280303 h 991544"/>
              <a:gd name="connsiteX12" fmla="*/ 512920 w 993944"/>
              <a:gd name="connsiteY12" fmla="*/ 261360 h 991544"/>
              <a:gd name="connsiteX13" fmla="*/ 505718 w 993944"/>
              <a:gd name="connsiteY13" fmla="*/ 247819 h 991544"/>
              <a:gd name="connsiteX14" fmla="*/ 495130 w 993944"/>
              <a:gd name="connsiteY14" fmla="*/ 225468 h 991544"/>
              <a:gd name="connsiteX15" fmla="*/ 487928 w 993944"/>
              <a:gd name="connsiteY15" fmla="*/ 208662 h 991544"/>
              <a:gd name="connsiteX16" fmla="*/ 480533 w 993944"/>
              <a:gd name="connsiteY16" fmla="*/ 189791 h 991544"/>
              <a:gd name="connsiteX17" fmla="*/ 471050 w 993944"/>
              <a:gd name="connsiteY17" fmla="*/ 161677 h 991544"/>
              <a:gd name="connsiteX18" fmla="*/ 461230 w 993944"/>
              <a:gd name="connsiteY18" fmla="*/ 124921 h 991544"/>
              <a:gd name="connsiteX19" fmla="*/ 455108 w 993944"/>
              <a:gd name="connsiteY19" fmla="*/ 93446 h 991544"/>
              <a:gd name="connsiteX20" fmla="*/ 451555 w 993944"/>
              <a:gd name="connsiteY20" fmla="*/ 70542 h 991544"/>
              <a:gd name="connsiteX21" fmla="*/ 450115 w 993944"/>
              <a:gd name="connsiteY21" fmla="*/ 57793 h 991544"/>
              <a:gd name="connsiteX22" fmla="*/ 448554 w 993944"/>
              <a:gd name="connsiteY22" fmla="*/ 41108 h 991544"/>
              <a:gd name="connsiteX23" fmla="*/ 448554 w 993944"/>
              <a:gd name="connsiteY23" fmla="*/ 40123 h 991544"/>
              <a:gd name="connsiteX24" fmla="*/ 447450 w 993944"/>
              <a:gd name="connsiteY24" fmla="*/ 5527 h 991544"/>
              <a:gd name="connsiteX25" fmla="*/ 447450 w 993944"/>
              <a:gd name="connsiteY25" fmla="*/ 4063 h 991544"/>
              <a:gd name="connsiteX26" fmla="*/ 449610 w 993944"/>
              <a:gd name="connsiteY26" fmla="*/ 1854 h 991544"/>
              <a:gd name="connsiteX27" fmla="*/ 453572 w 993944"/>
              <a:gd name="connsiteY27" fmla="*/ 1854 h 991544"/>
              <a:gd name="connsiteX28" fmla="*/ 540242 w 993944"/>
              <a:gd name="connsiteY28" fmla="*/ 1854 h 991544"/>
              <a:gd name="connsiteX29" fmla="*/ 546460 w 993944"/>
              <a:gd name="connsiteY29" fmla="*/ 8144 h 991544"/>
              <a:gd name="connsiteX30" fmla="*/ 547180 w 993944"/>
              <a:gd name="connsiteY30" fmla="*/ 20460 h 991544"/>
              <a:gd name="connsiteX31" fmla="*/ 547372 w 993944"/>
              <a:gd name="connsiteY31" fmla="*/ 26390 h 991544"/>
              <a:gd name="connsiteX32" fmla="*/ 548213 w 993944"/>
              <a:gd name="connsiteY32" fmla="*/ 38203 h 991544"/>
              <a:gd name="connsiteX33" fmla="*/ 548357 w 993944"/>
              <a:gd name="connsiteY33" fmla="*/ 40603 h 991544"/>
              <a:gd name="connsiteX34" fmla="*/ 550109 w 993944"/>
              <a:gd name="connsiteY34" fmla="*/ 58250 h 991544"/>
              <a:gd name="connsiteX35" fmla="*/ 553182 w 993944"/>
              <a:gd name="connsiteY35" fmla="*/ 78753 h 991544"/>
              <a:gd name="connsiteX36" fmla="*/ 559617 w 993944"/>
              <a:gd name="connsiteY36" fmla="*/ 110180 h 991544"/>
              <a:gd name="connsiteX37" fmla="*/ 573157 w 993944"/>
              <a:gd name="connsiteY37" fmla="*/ 154619 h 991544"/>
              <a:gd name="connsiteX38" fmla="*/ 586746 w 993944"/>
              <a:gd name="connsiteY38" fmla="*/ 187510 h 991544"/>
              <a:gd name="connsiteX39" fmla="*/ 593732 w 993944"/>
              <a:gd name="connsiteY39" fmla="*/ 202276 h 991544"/>
              <a:gd name="connsiteX40" fmla="*/ 623551 w 993944"/>
              <a:gd name="connsiteY40" fmla="*/ 252405 h 991544"/>
              <a:gd name="connsiteX41" fmla="*/ 645638 w 993944"/>
              <a:gd name="connsiteY41" fmla="*/ 282175 h 991544"/>
              <a:gd name="connsiteX42" fmla="*/ 660451 w 993944"/>
              <a:gd name="connsiteY42" fmla="*/ 299437 h 991544"/>
              <a:gd name="connsiteX43" fmla="*/ 688829 w 993944"/>
              <a:gd name="connsiteY43" fmla="*/ 328439 h 991544"/>
              <a:gd name="connsiteX44" fmla="*/ 702178 w 993944"/>
              <a:gd name="connsiteY44" fmla="*/ 340179 h 991544"/>
              <a:gd name="connsiteX45" fmla="*/ 719752 w 993944"/>
              <a:gd name="connsiteY45" fmla="*/ 354584 h 991544"/>
              <a:gd name="connsiteX46" fmla="*/ 730316 w 993944"/>
              <a:gd name="connsiteY46" fmla="*/ 362723 h 991544"/>
              <a:gd name="connsiteX47" fmla="*/ 770002 w 993944"/>
              <a:gd name="connsiteY47" fmla="*/ 388580 h 991544"/>
              <a:gd name="connsiteX48" fmla="*/ 817418 w 993944"/>
              <a:gd name="connsiteY48" fmla="*/ 412228 h 991544"/>
              <a:gd name="connsiteX49" fmla="*/ 857728 w 993944"/>
              <a:gd name="connsiteY49" fmla="*/ 427186 h 991544"/>
              <a:gd name="connsiteX50" fmla="*/ 902215 w 993944"/>
              <a:gd name="connsiteY50" fmla="*/ 438590 h 991544"/>
              <a:gd name="connsiteX51" fmla="*/ 920630 w 993944"/>
              <a:gd name="connsiteY51" fmla="*/ 442119 h 991544"/>
              <a:gd name="connsiteX52" fmla="*/ 938708 w 993944"/>
              <a:gd name="connsiteY52" fmla="*/ 444520 h 991544"/>
              <a:gd name="connsiteX53" fmla="*/ 952921 w 993944"/>
              <a:gd name="connsiteY53" fmla="*/ 446152 h 991544"/>
              <a:gd name="connsiteX54" fmla="*/ 956378 w 993944"/>
              <a:gd name="connsiteY54" fmla="*/ 446368 h 991544"/>
              <a:gd name="connsiteX55" fmla="*/ 967206 w 993944"/>
              <a:gd name="connsiteY55" fmla="*/ 447160 h 991544"/>
              <a:gd name="connsiteX56" fmla="*/ 973616 w 993944"/>
              <a:gd name="connsiteY56" fmla="*/ 447377 h 991544"/>
              <a:gd name="connsiteX57" fmla="*/ 989462 w 993944"/>
              <a:gd name="connsiteY57" fmla="*/ 447377 h 991544"/>
              <a:gd name="connsiteX58" fmla="*/ 992175 w 993944"/>
              <a:gd name="connsiteY58" fmla="*/ 450114 h 991544"/>
              <a:gd name="connsiteX59" fmla="*/ 992175 w 993944"/>
              <a:gd name="connsiteY59" fmla="*/ 453595 h 991544"/>
              <a:gd name="connsiteX60" fmla="*/ 992175 w 993944"/>
              <a:gd name="connsiteY60" fmla="*/ 540241 h 991544"/>
              <a:gd name="connsiteX61" fmla="*/ 985500 w 993944"/>
              <a:gd name="connsiteY61" fmla="*/ 547107 h 991544"/>
              <a:gd name="connsiteX62" fmla="*/ 969175 w 993944"/>
              <a:gd name="connsiteY62" fmla="*/ 547323 h 991544"/>
              <a:gd name="connsiteX63" fmla="*/ 960340 w 993944"/>
              <a:gd name="connsiteY63" fmla="*/ 548044 h 991544"/>
              <a:gd name="connsiteX64" fmla="*/ 958371 w 993944"/>
              <a:gd name="connsiteY64" fmla="*/ 548236 h 991544"/>
              <a:gd name="connsiteX65" fmla="*/ 942141 w 993944"/>
              <a:gd name="connsiteY65" fmla="*/ 549484 h 991544"/>
              <a:gd name="connsiteX66" fmla="*/ 917725 w 993944"/>
              <a:gd name="connsiteY66" fmla="*/ 552989 h 991544"/>
              <a:gd name="connsiteX67" fmla="*/ 875758 w 993944"/>
              <a:gd name="connsiteY67" fmla="*/ 562088 h 991544"/>
              <a:gd name="connsiteX68" fmla="*/ 788272 w 993944"/>
              <a:gd name="connsiteY68" fmla="*/ 595868 h 991544"/>
              <a:gd name="connsiteX69" fmla="*/ 754396 w 993944"/>
              <a:gd name="connsiteY69" fmla="*/ 615315 h 991544"/>
              <a:gd name="connsiteX70" fmla="*/ 723930 w 993944"/>
              <a:gd name="connsiteY70" fmla="*/ 636418 h 991544"/>
              <a:gd name="connsiteX71" fmla="*/ 705035 w 993944"/>
              <a:gd name="connsiteY71" fmla="*/ 651567 h 991544"/>
              <a:gd name="connsiteX72" fmla="*/ 663284 w 993944"/>
              <a:gd name="connsiteY72" fmla="*/ 691637 h 991544"/>
              <a:gd name="connsiteX73" fmla="*/ 648135 w 993944"/>
              <a:gd name="connsiteY73" fmla="*/ 709235 h 991544"/>
              <a:gd name="connsiteX74" fmla="*/ 632578 w 993944"/>
              <a:gd name="connsiteY74" fmla="*/ 729066 h 991544"/>
              <a:gd name="connsiteX75" fmla="*/ 614524 w 993944"/>
              <a:gd name="connsiteY75" fmla="*/ 755644 h 991544"/>
              <a:gd name="connsiteX76" fmla="*/ 589723 w 993944"/>
              <a:gd name="connsiteY76" fmla="*/ 800683 h 991544"/>
              <a:gd name="connsiteX77" fmla="*/ 575030 w 993944"/>
              <a:gd name="connsiteY77" fmla="*/ 835279 h 991544"/>
              <a:gd name="connsiteX78" fmla="*/ 566867 w 993944"/>
              <a:gd name="connsiteY78" fmla="*/ 859119 h 991544"/>
              <a:gd name="connsiteX79" fmla="*/ 555343 w 993944"/>
              <a:gd name="connsiteY79" fmla="*/ 904591 h 991544"/>
              <a:gd name="connsiteX80" fmla="*/ 550685 w 993944"/>
              <a:gd name="connsiteY80" fmla="*/ 930832 h 991544"/>
              <a:gd name="connsiteX81" fmla="*/ 549341 w 993944"/>
              <a:gd name="connsiteY81" fmla="*/ 943077 h 991544"/>
              <a:gd name="connsiteX82" fmla="*/ 547684 w 993944"/>
              <a:gd name="connsiteY82" fmla="*/ 959762 h 991544"/>
              <a:gd name="connsiteX83" fmla="*/ 547468 w 993944"/>
              <a:gd name="connsiteY83" fmla="*/ 964204 h 991544"/>
              <a:gd name="connsiteX84" fmla="*/ 546700 w 993944"/>
              <a:gd name="connsiteY84" fmla="*/ 977024 h 991544"/>
              <a:gd name="connsiteX85" fmla="*/ 546508 w 993944"/>
              <a:gd name="connsiteY85" fmla="*/ 985427 h 991544"/>
              <a:gd name="connsiteX86" fmla="*/ 546508 w 993944"/>
              <a:gd name="connsiteY86" fmla="*/ 989893 h 991544"/>
              <a:gd name="connsiteX87" fmla="*/ 544251 w 993944"/>
              <a:gd name="connsiteY87" fmla="*/ 992006 h 991544"/>
              <a:gd name="connsiteX88" fmla="*/ 540794 w 993944"/>
              <a:gd name="connsiteY88" fmla="*/ 992006 h 991544"/>
              <a:gd name="connsiteX89" fmla="*/ 453572 w 993944"/>
              <a:gd name="connsiteY89" fmla="*/ 992006 h 991544"/>
              <a:gd name="connsiteX90" fmla="*/ 447450 w 993944"/>
              <a:gd name="connsiteY90" fmla="*/ 985643 h 991544"/>
              <a:gd name="connsiteX91" fmla="*/ 447450 w 993944"/>
              <a:gd name="connsiteY91" fmla="*/ 975248 h 991544"/>
              <a:gd name="connsiteX92" fmla="*/ 447954 w 993944"/>
              <a:gd name="connsiteY92" fmla="*/ 969846 h 991544"/>
              <a:gd name="connsiteX93" fmla="*/ 448386 w 993944"/>
              <a:gd name="connsiteY93" fmla="*/ 960963 h 991544"/>
              <a:gd name="connsiteX94" fmla="*/ 449154 w 993944"/>
              <a:gd name="connsiteY94" fmla="*/ 951119 h 991544"/>
              <a:gd name="connsiteX95" fmla="*/ 449298 w 993944"/>
              <a:gd name="connsiteY95" fmla="*/ 949655 h 991544"/>
              <a:gd name="connsiteX96" fmla="*/ 450499 w 993944"/>
              <a:gd name="connsiteY96" fmla="*/ 933401 h 991544"/>
              <a:gd name="connsiteX97" fmla="*/ 452059 w 993944"/>
              <a:gd name="connsiteY97" fmla="*/ 921685 h 991544"/>
              <a:gd name="connsiteX98" fmla="*/ 454244 w 993944"/>
              <a:gd name="connsiteY98" fmla="*/ 906560 h 991544"/>
              <a:gd name="connsiteX99" fmla="*/ 457533 w 993944"/>
              <a:gd name="connsiteY99" fmla="*/ 887089 h 991544"/>
              <a:gd name="connsiteX100" fmla="*/ 465120 w 993944"/>
              <a:gd name="connsiteY100" fmla="*/ 853886 h 991544"/>
              <a:gd name="connsiteX101" fmla="*/ 482430 w 993944"/>
              <a:gd name="connsiteY101" fmla="*/ 799771 h 991544"/>
              <a:gd name="connsiteX102" fmla="*/ 499019 w 993944"/>
              <a:gd name="connsiteY102" fmla="*/ 760613 h 991544"/>
              <a:gd name="connsiteX103" fmla="*/ 517602 w 993944"/>
              <a:gd name="connsiteY103" fmla="*/ 724601 h 991544"/>
              <a:gd name="connsiteX104" fmla="*/ 539353 w 993944"/>
              <a:gd name="connsiteY104" fmla="*/ 689212 h 991544"/>
              <a:gd name="connsiteX105" fmla="*/ 566219 w 993944"/>
              <a:gd name="connsiteY105" fmla="*/ 652528 h 991544"/>
              <a:gd name="connsiteX106" fmla="*/ 584657 w 993944"/>
              <a:gd name="connsiteY106" fmla="*/ 630584 h 991544"/>
              <a:gd name="connsiteX107" fmla="*/ 602543 w 993944"/>
              <a:gd name="connsiteY107" fmla="*/ 611377 h 991544"/>
              <a:gd name="connsiteX108" fmla="*/ 615892 w 993944"/>
              <a:gd name="connsiteY108" fmla="*/ 598125 h 991544"/>
              <a:gd name="connsiteX109" fmla="*/ 633874 w 993944"/>
              <a:gd name="connsiteY109" fmla="*/ 581919 h 991544"/>
              <a:gd name="connsiteX110" fmla="*/ 649288 w 993944"/>
              <a:gd name="connsiteY110" fmla="*/ 568763 h 991544"/>
              <a:gd name="connsiteX111" fmla="*/ 668494 w 993944"/>
              <a:gd name="connsiteY111" fmla="*/ 553998 h 991544"/>
              <a:gd name="connsiteX112" fmla="*/ 675913 w 993944"/>
              <a:gd name="connsiteY112" fmla="*/ 548260 h 991544"/>
              <a:gd name="connsiteX113" fmla="*/ 676321 w 993944"/>
              <a:gd name="connsiteY113" fmla="*/ 547011 h 991544"/>
              <a:gd name="connsiteX114" fmla="*/ 675121 w 993944"/>
              <a:gd name="connsiteY114" fmla="*/ 546411 h 991544"/>
              <a:gd name="connsiteX115" fmla="*/ 673152 w 993944"/>
              <a:gd name="connsiteY115" fmla="*/ 546411 h 991544"/>
              <a:gd name="connsiteX116" fmla="*/ 665301 w 993944"/>
              <a:gd name="connsiteY116" fmla="*/ 547011 h 991544"/>
              <a:gd name="connsiteX117" fmla="*/ 12683 w 993944"/>
              <a:gd name="connsiteY117" fmla="*/ 547011 h 991544"/>
              <a:gd name="connsiteX118" fmla="*/ 3848 w 993944"/>
              <a:gd name="connsiteY118" fmla="*/ 546195 h 991544"/>
              <a:gd name="connsiteX119" fmla="*/ 1807 w 993944"/>
              <a:gd name="connsiteY119" fmla="*/ 543794 h 991544"/>
              <a:gd name="connsiteX120" fmla="*/ 1807 w 993944"/>
              <a:gd name="connsiteY120" fmla="*/ 539352 h 991544"/>
              <a:gd name="connsiteX121" fmla="*/ 1807 w 993944"/>
              <a:gd name="connsiteY121" fmla="*/ 454459 h 991544"/>
              <a:gd name="connsiteX122" fmla="*/ 8721 w 993944"/>
              <a:gd name="connsiteY122" fmla="*/ 447401 h 991544"/>
            </a:gdLst>
            <a:rect l="l" t="t" r="r" b="b"/>
            <a:pathLst>
              <a:path w="993944" h="991544">
                <a:moveTo>
                  <a:pt x="339916" y="447401"/>
                </a:moveTo>
                <a:lnTo>
                  <a:pt x="664749" y="447401"/>
                </a:lnTo>
                <a:cubicBezTo>
                  <a:pt x="666574" y="447401"/>
                  <a:pt x="668398" y="447401"/>
                  <a:pt x="670199" y="447401"/>
                </a:cubicBezTo>
                <a:cubicBezTo>
                  <a:pt x="671999" y="447401"/>
                  <a:pt x="674400" y="448217"/>
                  <a:pt x="676249" y="446632"/>
                </a:cubicBezTo>
                <a:cubicBezTo>
                  <a:pt x="674893" y="445007"/>
                  <a:pt x="673270" y="443626"/>
                  <a:pt x="671447" y="442551"/>
                </a:cubicBezTo>
                <a:cubicBezTo>
                  <a:pt x="662924" y="436069"/>
                  <a:pt x="654281" y="429754"/>
                  <a:pt x="646071" y="422864"/>
                </a:cubicBezTo>
                <a:cubicBezTo>
                  <a:pt x="637860" y="415974"/>
                  <a:pt x="629145" y="408171"/>
                  <a:pt x="620838" y="400680"/>
                </a:cubicBezTo>
                <a:cubicBezTo>
                  <a:pt x="612987" y="393478"/>
                  <a:pt x="605592" y="386059"/>
                  <a:pt x="598198" y="378545"/>
                </a:cubicBezTo>
                <a:cubicBezTo>
                  <a:pt x="593396" y="373623"/>
                  <a:pt x="588955" y="368245"/>
                  <a:pt x="584321" y="363107"/>
                </a:cubicBezTo>
                <a:cubicBezTo>
                  <a:pt x="581680" y="360178"/>
                  <a:pt x="579039" y="357225"/>
                  <a:pt x="576494" y="354200"/>
                </a:cubicBezTo>
                <a:cubicBezTo>
                  <a:pt x="566987" y="342996"/>
                  <a:pt x="557943" y="331457"/>
                  <a:pt x="549365" y="319580"/>
                </a:cubicBezTo>
                <a:cubicBezTo>
                  <a:pt x="540218" y="306880"/>
                  <a:pt x="531695" y="293723"/>
                  <a:pt x="523628" y="280303"/>
                </a:cubicBezTo>
                <a:cubicBezTo>
                  <a:pt x="519907" y="274084"/>
                  <a:pt x="516426" y="267722"/>
                  <a:pt x="512920" y="261360"/>
                </a:cubicBezTo>
                <a:cubicBezTo>
                  <a:pt x="510519" y="256894"/>
                  <a:pt x="507999" y="252405"/>
                  <a:pt x="505718" y="247819"/>
                </a:cubicBezTo>
                <a:cubicBezTo>
                  <a:pt x="502093" y="240401"/>
                  <a:pt x="498515" y="232958"/>
                  <a:pt x="495130" y="225468"/>
                </a:cubicBezTo>
                <a:cubicBezTo>
                  <a:pt x="492609" y="219898"/>
                  <a:pt x="490328" y="214256"/>
                  <a:pt x="487928" y="208662"/>
                </a:cubicBezTo>
                <a:cubicBezTo>
                  <a:pt x="485383" y="202396"/>
                  <a:pt x="482838" y="196129"/>
                  <a:pt x="480533" y="189791"/>
                </a:cubicBezTo>
                <a:cubicBezTo>
                  <a:pt x="477148" y="180500"/>
                  <a:pt x="473883" y="171161"/>
                  <a:pt x="471050" y="161677"/>
                </a:cubicBezTo>
                <a:cubicBezTo>
                  <a:pt x="467449" y="149505"/>
                  <a:pt x="464063" y="137309"/>
                  <a:pt x="461230" y="124921"/>
                </a:cubicBezTo>
                <a:cubicBezTo>
                  <a:pt x="458830" y="114501"/>
                  <a:pt x="456621" y="104033"/>
                  <a:pt x="455108" y="93446"/>
                </a:cubicBezTo>
                <a:cubicBezTo>
                  <a:pt x="454004" y="85811"/>
                  <a:pt x="452395" y="78224"/>
                  <a:pt x="451555" y="70542"/>
                </a:cubicBezTo>
                <a:cubicBezTo>
                  <a:pt x="451099" y="66316"/>
                  <a:pt x="450667" y="62019"/>
                  <a:pt x="450115" y="57793"/>
                </a:cubicBezTo>
                <a:cubicBezTo>
                  <a:pt x="449394" y="52247"/>
                  <a:pt x="449874" y="46581"/>
                  <a:pt x="448554" y="41108"/>
                </a:cubicBezTo>
                <a:cubicBezTo>
                  <a:pt x="448518" y="40781"/>
                  <a:pt x="448518" y="40450"/>
                  <a:pt x="448554" y="40123"/>
                </a:cubicBezTo>
                <a:cubicBezTo>
                  <a:pt x="448818" y="28575"/>
                  <a:pt x="446897" y="17099"/>
                  <a:pt x="447450" y="5527"/>
                </a:cubicBezTo>
                <a:cubicBezTo>
                  <a:pt x="447450" y="5047"/>
                  <a:pt x="447450" y="4543"/>
                  <a:pt x="447450" y="4063"/>
                </a:cubicBezTo>
                <a:cubicBezTo>
                  <a:pt x="447618" y="2622"/>
                  <a:pt x="448170" y="1974"/>
                  <a:pt x="449610" y="1854"/>
                </a:cubicBezTo>
                <a:cubicBezTo>
                  <a:pt x="451051" y="1734"/>
                  <a:pt x="452251" y="1854"/>
                  <a:pt x="453572" y="1854"/>
                </a:cubicBezTo>
                <a:lnTo>
                  <a:pt x="540242" y="1854"/>
                </a:lnTo>
                <a:cubicBezTo>
                  <a:pt x="546676" y="1854"/>
                  <a:pt x="546436" y="1854"/>
                  <a:pt x="546460" y="8144"/>
                </a:cubicBezTo>
                <a:cubicBezTo>
                  <a:pt x="546256" y="12264"/>
                  <a:pt x="546496" y="16393"/>
                  <a:pt x="547180" y="20460"/>
                </a:cubicBezTo>
                <a:cubicBezTo>
                  <a:pt x="547425" y="22427"/>
                  <a:pt x="547490" y="24412"/>
                  <a:pt x="547372" y="26390"/>
                </a:cubicBezTo>
                <a:cubicBezTo>
                  <a:pt x="547147" y="30348"/>
                  <a:pt x="547430" y="34317"/>
                  <a:pt x="548213" y="38203"/>
                </a:cubicBezTo>
                <a:cubicBezTo>
                  <a:pt x="548352" y="38995"/>
                  <a:pt x="548402" y="39800"/>
                  <a:pt x="548357" y="40603"/>
                </a:cubicBezTo>
                <a:cubicBezTo>
                  <a:pt x="548604" y="46514"/>
                  <a:pt x="549190" y="52406"/>
                  <a:pt x="550109" y="58250"/>
                </a:cubicBezTo>
                <a:cubicBezTo>
                  <a:pt x="550974" y="65116"/>
                  <a:pt x="552030" y="71934"/>
                  <a:pt x="553182" y="78753"/>
                </a:cubicBezTo>
                <a:cubicBezTo>
                  <a:pt x="554959" y="89292"/>
                  <a:pt x="557072" y="99784"/>
                  <a:pt x="559617" y="110180"/>
                </a:cubicBezTo>
                <a:cubicBezTo>
                  <a:pt x="563345" y="125220"/>
                  <a:pt x="567866" y="140054"/>
                  <a:pt x="573157" y="154619"/>
                </a:cubicBezTo>
                <a:cubicBezTo>
                  <a:pt x="577215" y="165759"/>
                  <a:pt x="581680" y="176779"/>
                  <a:pt x="586746" y="187510"/>
                </a:cubicBezTo>
                <a:cubicBezTo>
                  <a:pt x="589147" y="192312"/>
                  <a:pt x="591308" y="197402"/>
                  <a:pt x="593732" y="202276"/>
                </a:cubicBezTo>
                <a:cubicBezTo>
                  <a:pt x="602575" y="219614"/>
                  <a:pt x="612536" y="236359"/>
                  <a:pt x="623551" y="252405"/>
                </a:cubicBezTo>
                <a:cubicBezTo>
                  <a:pt x="630496" y="262664"/>
                  <a:pt x="637860" y="272589"/>
                  <a:pt x="645638" y="282175"/>
                </a:cubicBezTo>
                <a:cubicBezTo>
                  <a:pt x="650440" y="288033"/>
                  <a:pt x="655434" y="293747"/>
                  <a:pt x="660451" y="299437"/>
                </a:cubicBezTo>
                <a:cubicBezTo>
                  <a:pt x="669407" y="309617"/>
                  <a:pt x="679202" y="318932"/>
                  <a:pt x="688829" y="328439"/>
                </a:cubicBezTo>
                <a:cubicBezTo>
                  <a:pt x="693031" y="332593"/>
                  <a:pt x="697808" y="336170"/>
                  <a:pt x="702178" y="340179"/>
                </a:cubicBezTo>
                <a:cubicBezTo>
                  <a:pt x="707772" y="345317"/>
                  <a:pt x="713774" y="349927"/>
                  <a:pt x="719752" y="354584"/>
                </a:cubicBezTo>
                <a:cubicBezTo>
                  <a:pt x="723233" y="357321"/>
                  <a:pt x="726690" y="360130"/>
                  <a:pt x="730316" y="362723"/>
                </a:cubicBezTo>
                <a:cubicBezTo>
                  <a:pt x="743067" y="372055"/>
                  <a:pt x="756314" y="380689"/>
                  <a:pt x="770002" y="388580"/>
                </a:cubicBezTo>
                <a:cubicBezTo>
                  <a:pt x="785340" y="397367"/>
                  <a:pt x="801172" y="405261"/>
                  <a:pt x="817418" y="412228"/>
                </a:cubicBezTo>
                <a:cubicBezTo>
                  <a:pt x="830647" y="417822"/>
                  <a:pt x="844043" y="422864"/>
                  <a:pt x="857728" y="427186"/>
                </a:cubicBezTo>
                <a:cubicBezTo>
                  <a:pt x="872323" y="431846"/>
                  <a:pt x="887177" y="435653"/>
                  <a:pt x="902215" y="438590"/>
                </a:cubicBezTo>
                <a:cubicBezTo>
                  <a:pt x="908362" y="439766"/>
                  <a:pt x="914460" y="441134"/>
                  <a:pt x="920630" y="442119"/>
                </a:cubicBezTo>
                <a:cubicBezTo>
                  <a:pt x="926800" y="443103"/>
                  <a:pt x="932634" y="443463"/>
                  <a:pt x="938708" y="444520"/>
                </a:cubicBezTo>
                <a:cubicBezTo>
                  <a:pt x="943510" y="445408"/>
                  <a:pt x="948311" y="444952"/>
                  <a:pt x="952921" y="446152"/>
                </a:cubicBezTo>
                <a:cubicBezTo>
                  <a:pt x="954061" y="446356"/>
                  <a:pt x="955221" y="446431"/>
                  <a:pt x="956378" y="446368"/>
                </a:cubicBezTo>
                <a:cubicBezTo>
                  <a:pt x="960003" y="446296"/>
                  <a:pt x="963629" y="446563"/>
                  <a:pt x="967206" y="447160"/>
                </a:cubicBezTo>
                <a:cubicBezTo>
                  <a:pt x="969331" y="447437"/>
                  <a:pt x="971477" y="447509"/>
                  <a:pt x="973616" y="447377"/>
                </a:cubicBezTo>
                <a:cubicBezTo>
                  <a:pt x="978898" y="447377"/>
                  <a:pt x="984180" y="447377"/>
                  <a:pt x="989462" y="447377"/>
                </a:cubicBezTo>
                <a:cubicBezTo>
                  <a:pt x="991502" y="447377"/>
                  <a:pt x="992031" y="448073"/>
                  <a:pt x="992175" y="450114"/>
                </a:cubicBezTo>
                <a:cubicBezTo>
                  <a:pt x="992175" y="451266"/>
                  <a:pt x="992175" y="452514"/>
                  <a:pt x="992175" y="453595"/>
                </a:cubicBezTo>
                <a:cubicBezTo>
                  <a:pt x="992175" y="482405"/>
                  <a:pt x="992175" y="511287"/>
                  <a:pt x="992175" y="540241"/>
                </a:cubicBezTo>
                <a:cubicBezTo>
                  <a:pt x="992175" y="546411"/>
                  <a:pt x="993063" y="546387"/>
                  <a:pt x="985500" y="547107"/>
                </a:cubicBezTo>
                <a:cubicBezTo>
                  <a:pt x="980122" y="547635"/>
                  <a:pt x="974625" y="547275"/>
                  <a:pt x="969175" y="547323"/>
                </a:cubicBezTo>
                <a:cubicBezTo>
                  <a:pt x="966210" y="547141"/>
                  <a:pt x="963235" y="547383"/>
                  <a:pt x="960340" y="548044"/>
                </a:cubicBezTo>
                <a:cubicBezTo>
                  <a:pt x="959701" y="548226"/>
                  <a:pt x="959033" y="548293"/>
                  <a:pt x="958371" y="548236"/>
                </a:cubicBezTo>
                <a:cubicBezTo>
                  <a:pt x="952933" y="548132"/>
                  <a:pt x="947500" y="548550"/>
                  <a:pt x="942141" y="549484"/>
                </a:cubicBezTo>
                <a:cubicBezTo>
                  <a:pt x="933978" y="550428"/>
                  <a:pt x="925840" y="551597"/>
                  <a:pt x="917725" y="552989"/>
                </a:cubicBezTo>
                <a:cubicBezTo>
                  <a:pt x="903608" y="555407"/>
                  <a:pt x="889618" y="558439"/>
                  <a:pt x="875758" y="562088"/>
                </a:cubicBezTo>
                <a:cubicBezTo>
                  <a:pt x="845474" y="570191"/>
                  <a:pt x="816143" y="581516"/>
                  <a:pt x="788272" y="595868"/>
                </a:cubicBezTo>
                <a:cubicBezTo>
                  <a:pt x="776700" y="601846"/>
                  <a:pt x="765464" y="608424"/>
                  <a:pt x="754396" y="615315"/>
                </a:cubicBezTo>
                <a:cubicBezTo>
                  <a:pt x="743880" y="621845"/>
                  <a:pt x="733821" y="629024"/>
                  <a:pt x="723930" y="636418"/>
                </a:cubicBezTo>
                <a:cubicBezTo>
                  <a:pt x="717471" y="641220"/>
                  <a:pt x="711277" y="646454"/>
                  <a:pt x="705035" y="651567"/>
                </a:cubicBezTo>
                <a:cubicBezTo>
                  <a:pt x="690383" y="664136"/>
                  <a:pt x="676443" y="677513"/>
                  <a:pt x="663284" y="691637"/>
                </a:cubicBezTo>
                <a:cubicBezTo>
                  <a:pt x="657907" y="697183"/>
                  <a:pt x="653225" y="703377"/>
                  <a:pt x="648135" y="709235"/>
                </a:cubicBezTo>
                <a:cubicBezTo>
                  <a:pt x="642637" y="715598"/>
                  <a:pt x="637572" y="722272"/>
                  <a:pt x="632578" y="729066"/>
                </a:cubicBezTo>
                <a:cubicBezTo>
                  <a:pt x="626240" y="737709"/>
                  <a:pt x="620262" y="746568"/>
                  <a:pt x="614524" y="755644"/>
                </a:cubicBezTo>
                <a:cubicBezTo>
                  <a:pt x="605364" y="770149"/>
                  <a:pt x="597084" y="785188"/>
                  <a:pt x="589723" y="800683"/>
                </a:cubicBezTo>
                <a:cubicBezTo>
                  <a:pt x="584328" y="811984"/>
                  <a:pt x="579431" y="823515"/>
                  <a:pt x="575030" y="835279"/>
                </a:cubicBezTo>
                <a:cubicBezTo>
                  <a:pt x="572101" y="843154"/>
                  <a:pt x="569381" y="851101"/>
                  <a:pt x="566867" y="859119"/>
                </a:cubicBezTo>
                <a:cubicBezTo>
                  <a:pt x="562082" y="874021"/>
                  <a:pt x="558231" y="889209"/>
                  <a:pt x="555343" y="904591"/>
                </a:cubicBezTo>
                <a:cubicBezTo>
                  <a:pt x="553783" y="913330"/>
                  <a:pt x="552126" y="922069"/>
                  <a:pt x="550685" y="930832"/>
                </a:cubicBezTo>
                <a:cubicBezTo>
                  <a:pt x="550037" y="934866"/>
                  <a:pt x="550181" y="939067"/>
                  <a:pt x="549341" y="943077"/>
                </a:cubicBezTo>
                <a:cubicBezTo>
                  <a:pt x="548189" y="948598"/>
                  <a:pt x="548981" y="954288"/>
                  <a:pt x="547684" y="959762"/>
                </a:cubicBezTo>
                <a:cubicBezTo>
                  <a:pt x="547456" y="961232"/>
                  <a:pt x="547384" y="962720"/>
                  <a:pt x="547468" y="964204"/>
                </a:cubicBezTo>
                <a:cubicBezTo>
                  <a:pt x="547548" y="968492"/>
                  <a:pt x="547291" y="972777"/>
                  <a:pt x="546700" y="977024"/>
                </a:cubicBezTo>
                <a:cubicBezTo>
                  <a:pt x="546407" y="979816"/>
                  <a:pt x="546342" y="982625"/>
                  <a:pt x="546508" y="985427"/>
                </a:cubicBezTo>
                <a:cubicBezTo>
                  <a:pt x="546508" y="986916"/>
                  <a:pt x="546508" y="988404"/>
                  <a:pt x="546508" y="989893"/>
                </a:cubicBezTo>
                <a:cubicBezTo>
                  <a:pt x="546508" y="991381"/>
                  <a:pt x="545740" y="991885"/>
                  <a:pt x="544251" y="992006"/>
                </a:cubicBezTo>
                <a:cubicBezTo>
                  <a:pt x="542763" y="992126"/>
                  <a:pt x="541850" y="992006"/>
                  <a:pt x="540794" y="992006"/>
                </a:cubicBezTo>
                <a:lnTo>
                  <a:pt x="453572" y="992006"/>
                </a:lnTo>
                <a:cubicBezTo>
                  <a:pt x="447161" y="992006"/>
                  <a:pt x="447426" y="992006"/>
                  <a:pt x="447450" y="985643"/>
                </a:cubicBezTo>
                <a:cubicBezTo>
                  <a:pt x="447450" y="982186"/>
                  <a:pt x="447450" y="978705"/>
                  <a:pt x="447450" y="975248"/>
                </a:cubicBezTo>
                <a:cubicBezTo>
                  <a:pt x="447402" y="973433"/>
                  <a:pt x="447572" y="971620"/>
                  <a:pt x="447954" y="969846"/>
                </a:cubicBezTo>
                <a:cubicBezTo>
                  <a:pt x="448398" y="966907"/>
                  <a:pt x="448542" y="963930"/>
                  <a:pt x="448386" y="960963"/>
                </a:cubicBezTo>
                <a:cubicBezTo>
                  <a:pt x="448199" y="957662"/>
                  <a:pt x="448456" y="954351"/>
                  <a:pt x="449154" y="951119"/>
                </a:cubicBezTo>
                <a:cubicBezTo>
                  <a:pt x="449286" y="950644"/>
                  <a:pt x="449334" y="950147"/>
                  <a:pt x="449298" y="949655"/>
                </a:cubicBezTo>
                <a:cubicBezTo>
                  <a:pt x="448890" y="944181"/>
                  <a:pt x="450307" y="938851"/>
                  <a:pt x="450499" y="933401"/>
                </a:cubicBezTo>
                <a:cubicBezTo>
                  <a:pt x="450643" y="929488"/>
                  <a:pt x="451675" y="925598"/>
                  <a:pt x="452059" y="921685"/>
                </a:cubicBezTo>
                <a:cubicBezTo>
                  <a:pt x="452539" y="916595"/>
                  <a:pt x="453332" y="911578"/>
                  <a:pt x="454244" y="906560"/>
                </a:cubicBezTo>
                <a:cubicBezTo>
                  <a:pt x="455396" y="900078"/>
                  <a:pt x="456237" y="893547"/>
                  <a:pt x="457533" y="887089"/>
                </a:cubicBezTo>
                <a:cubicBezTo>
                  <a:pt x="459766" y="875973"/>
                  <a:pt x="462143" y="864857"/>
                  <a:pt x="465120" y="853886"/>
                </a:cubicBezTo>
                <a:cubicBezTo>
                  <a:pt x="469972" y="835567"/>
                  <a:pt x="475748" y="817506"/>
                  <a:pt x="482430" y="799771"/>
                </a:cubicBezTo>
                <a:cubicBezTo>
                  <a:pt x="487544" y="786518"/>
                  <a:pt x="493089" y="773506"/>
                  <a:pt x="499019" y="760613"/>
                </a:cubicBezTo>
                <a:cubicBezTo>
                  <a:pt x="504685" y="748297"/>
                  <a:pt x="511024" y="736389"/>
                  <a:pt x="517602" y="724601"/>
                </a:cubicBezTo>
                <a:cubicBezTo>
                  <a:pt x="524180" y="712813"/>
                  <a:pt x="531623" y="700592"/>
                  <a:pt x="539353" y="689212"/>
                </a:cubicBezTo>
                <a:cubicBezTo>
                  <a:pt x="547804" y="676608"/>
                  <a:pt x="556712" y="664364"/>
                  <a:pt x="566219" y="652528"/>
                </a:cubicBezTo>
                <a:cubicBezTo>
                  <a:pt x="572197" y="645061"/>
                  <a:pt x="578223" y="637715"/>
                  <a:pt x="584657" y="630584"/>
                </a:cubicBezTo>
                <a:cubicBezTo>
                  <a:pt x="590491" y="624078"/>
                  <a:pt x="596205" y="617476"/>
                  <a:pt x="602543" y="611377"/>
                </a:cubicBezTo>
                <a:cubicBezTo>
                  <a:pt x="607081" y="607056"/>
                  <a:pt x="611426" y="602518"/>
                  <a:pt x="615892" y="598125"/>
                </a:cubicBezTo>
                <a:cubicBezTo>
                  <a:pt x="621654" y="592459"/>
                  <a:pt x="627704" y="587129"/>
                  <a:pt x="633874" y="581919"/>
                </a:cubicBezTo>
                <a:cubicBezTo>
                  <a:pt x="639036" y="577550"/>
                  <a:pt x="644030" y="572988"/>
                  <a:pt x="649288" y="568763"/>
                </a:cubicBezTo>
                <a:cubicBezTo>
                  <a:pt x="655578" y="563697"/>
                  <a:pt x="662084" y="558895"/>
                  <a:pt x="668494" y="553998"/>
                </a:cubicBezTo>
                <a:lnTo>
                  <a:pt x="675913" y="548260"/>
                </a:lnTo>
                <a:cubicBezTo>
                  <a:pt x="676321" y="547947"/>
                  <a:pt x="676681" y="547467"/>
                  <a:pt x="676321" y="547011"/>
                </a:cubicBezTo>
                <a:cubicBezTo>
                  <a:pt x="676006" y="546673"/>
                  <a:pt x="675579" y="546459"/>
                  <a:pt x="675121" y="546411"/>
                </a:cubicBezTo>
                <a:cubicBezTo>
                  <a:pt x="674470" y="546291"/>
                  <a:pt x="673803" y="546291"/>
                  <a:pt x="673152" y="546411"/>
                </a:cubicBezTo>
                <a:cubicBezTo>
                  <a:pt x="670578" y="546994"/>
                  <a:pt x="667932" y="547196"/>
                  <a:pt x="665301" y="547011"/>
                </a:cubicBezTo>
                <a:lnTo>
                  <a:pt x="12683" y="547011"/>
                </a:lnTo>
                <a:cubicBezTo>
                  <a:pt x="9714" y="547158"/>
                  <a:pt x="6739" y="546884"/>
                  <a:pt x="3848" y="546195"/>
                </a:cubicBezTo>
                <a:cubicBezTo>
                  <a:pt x="2664" y="546015"/>
                  <a:pt x="1793" y="544992"/>
                  <a:pt x="1807" y="543794"/>
                </a:cubicBezTo>
                <a:cubicBezTo>
                  <a:pt x="1807" y="542305"/>
                  <a:pt x="1807" y="540817"/>
                  <a:pt x="1807" y="539352"/>
                </a:cubicBezTo>
                <a:lnTo>
                  <a:pt x="1807" y="454459"/>
                </a:lnTo>
                <a:cubicBezTo>
                  <a:pt x="1807" y="446944"/>
                  <a:pt x="1327" y="447401"/>
                  <a:pt x="8721" y="4474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7256606" y="1208261"/>
            <a:ext cx="1184951" cy="1183754"/>
          </a:xfrm>
          <a:custGeom>
            <a:avLst/>
            <a:gdLst>
              <a:gd name="connsiteX0" fmla="*/ 1017220 w 1184951"/>
              <a:gd name="connsiteY0" fmla="*/ 1183612 h 1183754"/>
              <a:gd name="connsiteX1" fmla="*/ 1015761 w 1184951"/>
              <a:gd name="connsiteY1" fmla="*/ 1183612 h 1183754"/>
              <a:gd name="connsiteX2" fmla="*/ 106599 w 1184951"/>
              <a:gd name="connsiteY2" fmla="*/ 1024254 h 1183754"/>
              <a:gd name="connsiteX3" fmla="*/ 99770 w 1184951"/>
              <a:gd name="connsiteY3" fmla="*/ 1014507 h 1183754"/>
              <a:gd name="connsiteX4" fmla="*/ 146332 w 1184951"/>
              <a:gd name="connsiteY4" fmla="*/ 748649 h 1183754"/>
              <a:gd name="connsiteX5" fmla="*/ 5062 w 1184951"/>
              <a:gd name="connsiteY5" fmla="*/ 520698 h 1183754"/>
              <a:gd name="connsiteX6" fmla="*/ 211641 w 1184951"/>
              <a:gd name="connsiteY6" fmla="*/ 375686 h 1183754"/>
              <a:gd name="connsiteX7" fmla="*/ 258986 w 1184951"/>
              <a:gd name="connsiteY7" fmla="*/ 105345 h 1183754"/>
              <a:gd name="connsiteX8" fmla="*/ 268626 w 1184951"/>
              <a:gd name="connsiteY8" fmla="*/ 98505 h 1183754"/>
              <a:gd name="connsiteX9" fmla="*/ 268697 w 1184951"/>
              <a:gd name="connsiteY9" fmla="*/ 98516 h 1183754"/>
              <a:gd name="connsiteX10" fmla="*/ 537010 w 1184951"/>
              <a:gd name="connsiteY10" fmla="*/ 145541 h 1183754"/>
              <a:gd name="connsiteX11" fmla="*/ 765373 w 1184951"/>
              <a:gd name="connsiteY11" fmla="*/ 5227 h 1183754"/>
              <a:gd name="connsiteX12" fmla="*/ 909688 w 1184951"/>
              <a:gd name="connsiteY12" fmla="*/ 210707 h 1183754"/>
              <a:gd name="connsiteX13" fmla="*/ 1178001 w 1184951"/>
              <a:gd name="connsiteY13" fmla="*/ 257696 h 1183754"/>
              <a:gd name="connsiteX14" fmla="*/ 1184831 w 1184951"/>
              <a:gd name="connsiteY14" fmla="*/ 267443 h 1183754"/>
              <a:gd name="connsiteX15" fmla="*/ 1025614 w 1184951"/>
              <a:gd name="connsiteY15" fmla="*/ 1176640 h 1183754"/>
              <a:gd name="connsiteX16" fmla="*/ 1017326 w 1184951"/>
              <a:gd name="connsiteY16" fmla="*/ 1183754 h 1183754"/>
              <a:gd name="connsiteX17" fmla="*/ 117804 w 1184951"/>
              <a:gd name="connsiteY17" fmla="*/ 1009314 h 1183754"/>
              <a:gd name="connsiteX18" fmla="*/ 1010390 w 1184951"/>
              <a:gd name="connsiteY18" fmla="*/ 1165649 h 1183754"/>
              <a:gd name="connsiteX19" fmla="*/ 1166689 w 1184951"/>
              <a:gd name="connsiteY19" fmla="*/ 273063 h 1183754"/>
              <a:gd name="connsiteX20" fmla="*/ 898803 w 1184951"/>
              <a:gd name="connsiteY20" fmla="*/ 226145 h 1183754"/>
              <a:gd name="connsiteX21" fmla="*/ 891938 w 1184951"/>
              <a:gd name="connsiteY21" fmla="*/ 216612 h 1183754"/>
              <a:gd name="connsiteX22" fmla="*/ 747153 w 1184951"/>
              <a:gd name="connsiteY22" fmla="*/ 19861 h 1183754"/>
              <a:gd name="connsiteX23" fmla="*/ 551736 w 1184951"/>
              <a:gd name="connsiteY23" fmla="*/ 157030 h 1183754"/>
              <a:gd name="connsiteX24" fmla="*/ 542061 w 1184951"/>
              <a:gd name="connsiteY24" fmla="*/ 163646 h 1183754"/>
              <a:gd name="connsiteX25" fmla="*/ 274139 w 1184951"/>
              <a:gd name="connsiteY25" fmla="*/ 116728 h 1183754"/>
              <a:gd name="connsiteX26" fmla="*/ 226830 w 1184951"/>
              <a:gd name="connsiteY26" fmla="*/ 386784 h 1183754"/>
              <a:gd name="connsiteX27" fmla="*/ 217225 w 1184951"/>
              <a:gd name="connsiteY27" fmla="*/ 393614 h 1183754"/>
              <a:gd name="connsiteX28" fmla="*/ 18397 w 1184951"/>
              <a:gd name="connsiteY28" fmla="*/ 535709 h 1183754"/>
              <a:gd name="connsiteX29" fmla="*/ 157608 w 1184951"/>
              <a:gd name="connsiteY29" fmla="*/ 734029 h 1183754"/>
              <a:gd name="connsiteX30" fmla="*/ 164331 w 1184951"/>
              <a:gd name="connsiteY30" fmla="*/ 743740 h 1183754"/>
            </a:gdLst>
            <a:rect l="l" t="t" r="r" b="b"/>
            <a:pathLst>
              <a:path w="1184951" h="1183754">
                <a:moveTo>
                  <a:pt x="1017220" y="1183612"/>
                </a:moveTo>
                <a:cubicBezTo>
                  <a:pt x="1016736" y="1183648"/>
                  <a:pt x="1016248" y="1183648"/>
                  <a:pt x="1015761" y="1183612"/>
                </a:cubicBezTo>
                <a:lnTo>
                  <a:pt x="106599" y="1024254"/>
                </a:lnTo>
                <a:cubicBezTo>
                  <a:pt x="102029" y="1023439"/>
                  <a:pt x="98973" y="1019081"/>
                  <a:pt x="99770" y="1014507"/>
                </a:cubicBezTo>
                <a:lnTo>
                  <a:pt x="146332" y="748649"/>
                </a:lnTo>
                <a:cubicBezTo>
                  <a:pt x="44375" y="724713"/>
                  <a:pt x="-18874" y="622656"/>
                  <a:pt x="5062" y="520698"/>
                </a:cubicBezTo>
                <a:cubicBezTo>
                  <a:pt x="27084" y="426901"/>
                  <a:pt x="115940" y="364524"/>
                  <a:pt x="211641" y="375686"/>
                </a:cubicBezTo>
                <a:lnTo>
                  <a:pt x="258986" y="105345"/>
                </a:lnTo>
                <a:cubicBezTo>
                  <a:pt x="259758" y="100792"/>
                  <a:pt x="264076" y="97730"/>
                  <a:pt x="268626" y="98505"/>
                </a:cubicBezTo>
                <a:cubicBezTo>
                  <a:pt x="268651" y="98509"/>
                  <a:pt x="268672" y="98512"/>
                  <a:pt x="268697" y="98516"/>
                </a:cubicBezTo>
                <a:lnTo>
                  <a:pt x="537010" y="145541"/>
                </a:lnTo>
                <a:cubicBezTo>
                  <a:pt x="561326" y="43733"/>
                  <a:pt x="663568" y="-19086"/>
                  <a:pt x="765373" y="5227"/>
                </a:cubicBezTo>
                <a:cubicBezTo>
                  <a:pt x="858459" y="27459"/>
                  <a:pt x="920363" y="115601"/>
                  <a:pt x="909688" y="210707"/>
                </a:cubicBezTo>
                <a:lnTo>
                  <a:pt x="1178001" y="257696"/>
                </a:lnTo>
                <a:cubicBezTo>
                  <a:pt x="1182561" y="258529"/>
                  <a:pt x="1185606" y="262872"/>
                  <a:pt x="1184831" y="267443"/>
                </a:cubicBezTo>
                <a:lnTo>
                  <a:pt x="1025614" y="1176640"/>
                </a:lnTo>
                <a:cubicBezTo>
                  <a:pt x="1024981" y="1180731"/>
                  <a:pt x="1021463" y="1183751"/>
                  <a:pt x="1017326" y="1183754"/>
                </a:cubicBezTo>
                <a:close/>
                <a:moveTo>
                  <a:pt x="117804" y="1009314"/>
                </a:moveTo>
                <a:lnTo>
                  <a:pt x="1010390" y="1165649"/>
                </a:lnTo>
                <a:lnTo>
                  <a:pt x="1166689" y="273063"/>
                </a:lnTo>
                <a:lnTo>
                  <a:pt x="898803" y="226145"/>
                </a:lnTo>
                <a:cubicBezTo>
                  <a:pt x="894304" y="225366"/>
                  <a:pt x="891252" y="221129"/>
                  <a:pt x="891938" y="216612"/>
                </a:cubicBezTo>
                <a:cubicBezTo>
                  <a:pt x="906288" y="122299"/>
                  <a:pt x="841466" y="34210"/>
                  <a:pt x="747153" y="19861"/>
                </a:cubicBezTo>
                <a:cubicBezTo>
                  <a:pt x="655814" y="5963"/>
                  <a:pt x="569707" y="66402"/>
                  <a:pt x="551736" y="157030"/>
                </a:cubicBezTo>
                <a:cubicBezTo>
                  <a:pt x="550790" y="161462"/>
                  <a:pt x="546532" y="164372"/>
                  <a:pt x="542061" y="163646"/>
                </a:cubicBezTo>
                <a:lnTo>
                  <a:pt x="274139" y="116728"/>
                </a:lnTo>
                <a:lnTo>
                  <a:pt x="226830" y="386784"/>
                </a:lnTo>
                <a:cubicBezTo>
                  <a:pt x="226051" y="391312"/>
                  <a:pt x="221761" y="394364"/>
                  <a:pt x="217225" y="393614"/>
                </a:cubicBezTo>
                <a:cubicBezTo>
                  <a:pt x="123083" y="377948"/>
                  <a:pt x="34066" y="441567"/>
                  <a:pt x="18397" y="535709"/>
                </a:cubicBezTo>
                <a:cubicBezTo>
                  <a:pt x="2920" y="628724"/>
                  <a:pt x="64867" y="716976"/>
                  <a:pt x="157608" y="734029"/>
                </a:cubicBezTo>
                <a:cubicBezTo>
                  <a:pt x="162133" y="734876"/>
                  <a:pt x="165132" y="739208"/>
                  <a:pt x="164331" y="743740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5697202" y="1634251"/>
            <a:ext cx="1179889" cy="2641087"/>
          </a:xfrm>
          <a:prstGeom prst="rect">
            <a:avLst/>
          </a:prstGeom>
          <a:noFill/>
          <a:ln cap="sq">
            <a:noFill/>
          </a:ln>
        </p:spPr>
      </p:pic>
      <p:sp>
        <p:nvSpPr>
          <p:cNvPr id="4" name="标题 1"/>
          <p:cNvSpPr txBox="1"/>
          <p:nvPr/>
        </p:nvSpPr>
        <p:spPr>
          <a:xfrm rot="0" flipH="0" flipV="0">
            <a:off x="882390" y="4048893"/>
            <a:ext cx="1119130" cy="338554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/>
          </a:ln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861920" y="4470400"/>
            <a:ext cx="5907180" cy="218440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r>
              <a:rPr kumimoji="1" lang="en-US" altLang="zh-CN" sz="4500">
                <a:ln w="12700">
                  <a:noFill/>
                </a:ln>
                <a:solidFill>
                  <a:schemeClr val="tx1"/>
                </a:solidFill>
                <a:latin typeface="HelloFont WenYiHei"/>
                <a:ea typeface="HelloFont WenYiHei"/>
                <a:cs typeface="HelloFont WenYiHei"/>
              </a:rPr>
              <a:t>行动计划与执行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747619" y="330200"/>
            <a:ext cx="4569457" cy="3257736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l"/>
            <a:r>
              <a:rPr kumimoji="1" lang="en-US" altLang="zh-CN" sz="16600">
                <a:ln w="12700">
                  <a:noFill/>
                </a:ln>
                <a:solidFill>
                  <a:schemeClr val="tx1"/>
                </a:solidFill>
                <a:latin typeface="HelloFont WenYiHei"/>
                <a:ea typeface="HelloFont WenYiHei"/>
                <a:cs typeface="HelloFont WenYiHei"/>
              </a:rPr>
              <a:t>04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16200000" flipH="0" flipV="0">
            <a:off x="10577004" y="4870758"/>
            <a:ext cx="32719" cy="470769"/>
          </a:xfrm>
          <a:custGeom>
            <a:avLst/>
            <a:gdLst>
              <a:gd name="connsiteX0" fmla="*/ 16555 w 32718"/>
              <a:gd name="connsiteY0" fmla="*/ 21907 h 470768"/>
              <a:gd name="connsiteX1" fmla="*/ 16555 w 32718"/>
              <a:gd name="connsiteY1" fmla="*/ 449331 h 470768"/>
            </a:gdLst>
            <a:rect l="l" t="t" r="r" b="b"/>
            <a:pathLst>
              <a:path w="32718" h="470768">
                <a:moveTo>
                  <a:pt x="16555" y="21907"/>
                </a:moveTo>
                <a:lnTo>
                  <a:pt x="16555" y="449331"/>
                </a:lnTo>
              </a:path>
            </a:pathLst>
          </a:custGeom>
          <a:noFill/>
          <a:ln w="127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16200000" flipH="0" flipV="0">
            <a:off x="10698024" y="5072054"/>
            <a:ext cx="109676" cy="145133"/>
          </a:xfrm>
          <a:custGeom>
            <a:avLst/>
            <a:gdLst>
              <a:gd name="connsiteX0" fmla="*/ 16555 w 109676"/>
              <a:gd name="connsiteY0" fmla="*/ 21907 h 145133"/>
              <a:gd name="connsiteX1" fmla="*/ 93444 w 109676"/>
              <a:gd name="connsiteY1" fmla="*/ 123653 h 145133"/>
            </a:gdLst>
            <a:rect l="l" t="t" r="r" b="b"/>
            <a:pathLst>
              <a:path w="109676" h="145133">
                <a:moveTo>
                  <a:pt x="16555" y="21907"/>
                </a:moveTo>
                <a:cubicBezTo>
                  <a:pt x="59020" y="21907"/>
                  <a:pt x="93444" y="67460"/>
                  <a:pt x="93444" y="123653"/>
                </a:cubicBezTo>
              </a:path>
            </a:pathLst>
          </a:custGeom>
          <a:noFill/>
          <a:ln w="127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16200000" flipH="0" flipV="0">
            <a:off x="10698024" y="4995097"/>
            <a:ext cx="109676" cy="145133"/>
          </a:xfrm>
          <a:custGeom>
            <a:avLst/>
            <a:gdLst>
              <a:gd name="connsiteX0" fmla="*/ 93444 w 109676"/>
              <a:gd name="connsiteY0" fmla="*/ 21907 h 145133"/>
              <a:gd name="connsiteX1" fmla="*/ 16555 w 109676"/>
              <a:gd name="connsiteY1" fmla="*/ 123653 h 145133"/>
            </a:gdLst>
            <a:rect l="l" t="t" r="r" b="b"/>
            <a:pathLst>
              <a:path w="109676" h="145133">
                <a:moveTo>
                  <a:pt x="93444" y="21907"/>
                </a:moveTo>
                <a:cubicBezTo>
                  <a:pt x="50979" y="21907"/>
                  <a:pt x="16555" y="67460"/>
                  <a:pt x="16555" y="123653"/>
                </a:cubicBezTo>
              </a:path>
            </a:pathLst>
          </a:custGeom>
          <a:noFill/>
          <a:ln w="127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2158740" y="4048893"/>
            <a:ext cx="1119130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solidFill>
              <a:schemeClr val="tx1"/>
            </a:solidFill>
            <a:miter/>
          </a:ln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3435090" y="4048893"/>
            <a:ext cx="1119130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solidFill>
              <a:schemeClr val="tx1"/>
            </a:solidFill>
            <a:miter/>
          </a:ln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970550" y="1297008"/>
            <a:ext cx="1252636" cy="1252849"/>
          </a:xfrm>
          <a:custGeom>
            <a:avLst/>
            <a:gdLst>
              <a:gd name="connsiteX0" fmla="*/ 879958 w 1252636"/>
              <a:gd name="connsiteY0" fmla="*/ 497711 h 1252849"/>
              <a:gd name="connsiteX1" fmla="*/ 1123691 w 1252636"/>
              <a:gd name="connsiteY1" fmla="*/ 577070 h 1252849"/>
              <a:gd name="connsiteX2" fmla="*/ 1252637 w 1252636"/>
              <a:gd name="connsiteY2" fmla="*/ 830834 h 1252849"/>
              <a:gd name="connsiteX3" fmla="*/ 422087 w 1252636"/>
              <a:gd name="connsiteY3" fmla="*/ 1252849 h 1252849"/>
              <a:gd name="connsiteX4" fmla="*/ 0 w 1252636"/>
              <a:gd name="connsiteY4" fmla="*/ 422122 h 1252849"/>
              <a:gd name="connsiteX5" fmla="*/ 253586 w 1252636"/>
              <a:gd name="connsiteY5" fmla="*/ 293141 h 1252849"/>
              <a:gd name="connsiteX6" fmla="*/ 255365 w 1252636"/>
              <a:gd name="connsiteY6" fmla="*/ 296698 h 1252849"/>
              <a:gd name="connsiteX7" fmla="*/ 497316 w 1252636"/>
              <a:gd name="connsiteY7" fmla="*/ 382023 h 1252849"/>
              <a:gd name="connsiteX8" fmla="*/ 582641 w 1252636"/>
              <a:gd name="connsiteY8" fmla="*/ 140068 h 1252849"/>
              <a:gd name="connsiteX9" fmla="*/ 578742 w 1252636"/>
              <a:gd name="connsiteY9" fmla="*/ 132396 h 1252849"/>
              <a:gd name="connsiteX10" fmla="*/ 576963 w 1252636"/>
              <a:gd name="connsiteY10" fmla="*/ 128838 h 1252849"/>
              <a:gd name="connsiteX11" fmla="*/ 830514 w 1252636"/>
              <a:gd name="connsiteY11" fmla="*/ 0 h 1252849"/>
              <a:gd name="connsiteX12" fmla="*/ 959459 w 1252636"/>
              <a:gd name="connsiteY12" fmla="*/ 254013 h 1252849"/>
              <a:gd name="connsiteX13" fmla="*/ 879958 w 1252636"/>
              <a:gd name="connsiteY13" fmla="*/ 497711 h 1252849"/>
            </a:gdLst>
            <a:rect l="l" t="t" r="r" b="b"/>
            <a:pathLst>
              <a:path w="1252636" h="1252849">
                <a:moveTo>
                  <a:pt x="879958" y="497711"/>
                </a:moveTo>
                <a:cubicBezTo>
                  <a:pt x="925411" y="586855"/>
                  <a:pt x="1034465" y="622363"/>
                  <a:pt x="1123691" y="577070"/>
                </a:cubicBezTo>
                <a:lnTo>
                  <a:pt x="1252637" y="830834"/>
                </a:lnTo>
                <a:lnTo>
                  <a:pt x="422087" y="1252849"/>
                </a:lnTo>
                <a:lnTo>
                  <a:pt x="0" y="422122"/>
                </a:lnTo>
                <a:lnTo>
                  <a:pt x="253586" y="293141"/>
                </a:lnTo>
                <a:lnTo>
                  <a:pt x="255365" y="296698"/>
                </a:lnTo>
                <a:cubicBezTo>
                  <a:pt x="298616" y="387074"/>
                  <a:pt x="406944" y="425274"/>
                  <a:pt x="497316" y="382023"/>
                </a:cubicBezTo>
                <a:cubicBezTo>
                  <a:pt x="587692" y="338768"/>
                  <a:pt x="625891" y="230444"/>
                  <a:pt x="582641" y="140068"/>
                </a:cubicBezTo>
                <a:cubicBezTo>
                  <a:pt x="581403" y="137482"/>
                  <a:pt x="580101" y="134921"/>
                  <a:pt x="578742" y="132396"/>
                </a:cubicBezTo>
                <a:lnTo>
                  <a:pt x="576963" y="128838"/>
                </a:lnTo>
                <a:lnTo>
                  <a:pt x="830514" y="0"/>
                </a:lnTo>
                <a:lnTo>
                  <a:pt x="959459" y="254013"/>
                </a:lnTo>
                <a:cubicBezTo>
                  <a:pt x="870279" y="299416"/>
                  <a:pt x="834708" y="408456"/>
                  <a:pt x="879958" y="497711"/>
                </a:cubicBezTo>
                <a:close/>
              </a:path>
            </a:pathLst>
          </a:custGeom>
          <a:solidFill>
            <a:srgbClr val="FE8414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6775331" y="628526"/>
            <a:ext cx="385690" cy="404977"/>
          </a:xfrm>
          <a:custGeom>
            <a:avLst/>
            <a:gdLst>
              <a:gd name="connsiteX0" fmla="*/ 8946 w 385690"/>
              <a:gd name="connsiteY0" fmla="*/ 404971 h 404977"/>
              <a:gd name="connsiteX1" fmla="*/ 3254 w 385690"/>
              <a:gd name="connsiteY1" fmla="*/ 402944 h 404977"/>
              <a:gd name="connsiteX2" fmla="*/ 124 w 385690"/>
              <a:gd name="connsiteY2" fmla="*/ 394549 h 404977"/>
              <a:gd name="connsiteX3" fmla="*/ 64792 w 385690"/>
              <a:gd name="connsiteY3" fmla="*/ 7500 h 404977"/>
              <a:gd name="connsiteX4" fmla="*/ 75037 w 385690"/>
              <a:gd name="connsiteY4" fmla="*/ 116 h 404977"/>
              <a:gd name="connsiteX5" fmla="*/ 79305 w 385690"/>
              <a:gd name="connsiteY5" fmla="*/ 2058 h 404977"/>
              <a:gd name="connsiteX6" fmla="*/ 382442 w 385690"/>
              <a:gd name="connsiteY6" fmla="*/ 251447 h 404977"/>
              <a:gd name="connsiteX7" fmla="*/ 383630 w 385690"/>
              <a:gd name="connsiteY7" fmla="*/ 264067 h 404977"/>
              <a:gd name="connsiteX8" fmla="*/ 379881 w 385690"/>
              <a:gd name="connsiteY8" fmla="*/ 266742 h 404977"/>
              <a:gd name="connsiteX9" fmla="*/ 12432 w 385690"/>
              <a:gd name="connsiteY9" fmla="*/ 404402 h 404977"/>
              <a:gd name="connsiteX10" fmla="*/ 8946 w 385690"/>
              <a:gd name="connsiteY10" fmla="*/ 404971 h 404977"/>
              <a:gd name="connsiteX11" fmla="*/ 79732 w 385690"/>
              <a:gd name="connsiteY11" fmla="*/ 25712 h 404977"/>
              <a:gd name="connsiteX12" fmla="*/ 20328 w 385690"/>
              <a:gd name="connsiteY12" fmla="*/ 382206 h 404977"/>
              <a:gd name="connsiteX13" fmla="*/ 358752 w 385690"/>
              <a:gd name="connsiteY13" fmla="*/ 255430 h 404977"/>
            </a:gdLst>
            <a:rect l="l" t="t" r="r" b="b"/>
            <a:pathLst>
              <a:path w="385690" h="404977">
                <a:moveTo>
                  <a:pt x="8946" y="404971"/>
                </a:moveTo>
                <a:cubicBezTo>
                  <a:pt x="6872" y="404961"/>
                  <a:pt x="4866" y="404246"/>
                  <a:pt x="3254" y="402944"/>
                </a:cubicBezTo>
                <a:cubicBezTo>
                  <a:pt x="786" y="400906"/>
                  <a:pt x="-406" y="397704"/>
                  <a:pt x="124" y="394549"/>
                </a:cubicBezTo>
                <a:lnTo>
                  <a:pt x="64792" y="7500"/>
                </a:lnTo>
                <a:cubicBezTo>
                  <a:pt x="65582" y="2632"/>
                  <a:pt x="70167" y="-673"/>
                  <a:pt x="75037" y="116"/>
                </a:cubicBezTo>
                <a:cubicBezTo>
                  <a:pt x="76605" y="372"/>
                  <a:pt x="78082" y="1042"/>
                  <a:pt x="79305" y="2058"/>
                </a:cubicBezTo>
                <a:lnTo>
                  <a:pt x="382442" y="251447"/>
                </a:lnTo>
                <a:cubicBezTo>
                  <a:pt x="386256" y="254602"/>
                  <a:pt x="386789" y="260254"/>
                  <a:pt x="383630" y="264067"/>
                </a:cubicBezTo>
                <a:cubicBezTo>
                  <a:pt x="382634" y="265269"/>
                  <a:pt x="381343" y="266191"/>
                  <a:pt x="379881" y="266742"/>
                </a:cubicBezTo>
                <a:lnTo>
                  <a:pt x="12432" y="404402"/>
                </a:lnTo>
                <a:cubicBezTo>
                  <a:pt x="11318" y="404822"/>
                  <a:pt x="10134" y="405018"/>
                  <a:pt x="8946" y="404971"/>
                </a:cubicBezTo>
                <a:close/>
                <a:moveTo>
                  <a:pt x="79732" y="25712"/>
                </a:moveTo>
                <a:lnTo>
                  <a:pt x="20328" y="382206"/>
                </a:lnTo>
                <a:lnTo>
                  <a:pt x="358752" y="255430"/>
                </a:ln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7372595" y="3601368"/>
            <a:ext cx="373631" cy="408717"/>
          </a:xfrm>
          <a:custGeom>
            <a:avLst/>
            <a:gdLst>
              <a:gd name="connsiteX0" fmla="*/ 330092 w 373631"/>
              <a:gd name="connsiteY0" fmla="*/ 408718 h 408717"/>
              <a:gd name="connsiteX1" fmla="*/ 324970 w 373631"/>
              <a:gd name="connsiteY1" fmla="*/ 407117 h 408717"/>
              <a:gd name="connsiteX2" fmla="*/ 3834 w 373631"/>
              <a:gd name="connsiteY2" fmla="*/ 181596 h 408717"/>
              <a:gd name="connsiteX3" fmla="*/ 1597 w 373631"/>
              <a:gd name="connsiteY3" fmla="*/ 169168 h 408717"/>
              <a:gd name="connsiteX4" fmla="*/ 5186 w 373631"/>
              <a:gd name="connsiteY4" fmla="*/ 166159 h 408717"/>
              <a:gd name="connsiteX5" fmla="*/ 360897 w 373631"/>
              <a:gd name="connsiteY5" fmla="*/ 789 h 408717"/>
              <a:gd name="connsiteX6" fmla="*/ 369825 w 373631"/>
              <a:gd name="connsiteY6" fmla="*/ 1607 h 408717"/>
              <a:gd name="connsiteX7" fmla="*/ 373596 w 373631"/>
              <a:gd name="connsiteY7" fmla="*/ 9717 h 408717"/>
              <a:gd name="connsiteX8" fmla="*/ 339021 w 373631"/>
              <a:gd name="connsiteY8" fmla="*/ 400501 h 408717"/>
              <a:gd name="connsiteX9" fmla="*/ 333863 w 373631"/>
              <a:gd name="connsiteY9" fmla="*/ 407829 h 408717"/>
              <a:gd name="connsiteX10" fmla="*/ 330092 w 373631"/>
              <a:gd name="connsiteY10" fmla="*/ 408718 h 408717"/>
              <a:gd name="connsiteX11" fmla="*/ 26777 w 373631"/>
              <a:gd name="connsiteY11" fmla="*/ 175869 h 408717"/>
              <a:gd name="connsiteX12" fmla="*/ 322551 w 373631"/>
              <a:gd name="connsiteY12" fmla="*/ 383533 h 408717"/>
              <a:gd name="connsiteX13" fmla="*/ 354565 w 373631"/>
              <a:gd name="connsiteY13" fmla="*/ 23554 h 408717"/>
            </a:gdLst>
            <a:rect l="l" t="t" r="r" b="b"/>
            <a:pathLst>
              <a:path w="373631" h="408717">
                <a:moveTo>
                  <a:pt x="330092" y="408718"/>
                </a:moveTo>
                <a:cubicBezTo>
                  <a:pt x="328260" y="408718"/>
                  <a:pt x="326471" y="408149"/>
                  <a:pt x="324970" y="407117"/>
                </a:cubicBezTo>
                <a:lnTo>
                  <a:pt x="3834" y="181596"/>
                </a:lnTo>
                <a:cubicBezTo>
                  <a:pt x="-214" y="178783"/>
                  <a:pt x="-1217" y="173219"/>
                  <a:pt x="1597" y="169168"/>
                </a:cubicBezTo>
                <a:cubicBezTo>
                  <a:pt x="2504" y="167866"/>
                  <a:pt x="3742" y="166824"/>
                  <a:pt x="5186" y="166159"/>
                </a:cubicBezTo>
                <a:lnTo>
                  <a:pt x="360897" y="789"/>
                </a:lnTo>
                <a:cubicBezTo>
                  <a:pt x="363814" y="-503"/>
                  <a:pt x="367193" y="-193"/>
                  <a:pt x="369825" y="1607"/>
                </a:cubicBezTo>
                <a:cubicBezTo>
                  <a:pt x="372443" y="3439"/>
                  <a:pt x="373880" y="6533"/>
                  <a:pt x="373596" y="9717"/>
                </a:cubicBezTo>
                <a:lnTo>
                  <a:pt x="339021" y="400501"/>
                </a:lnTo>
                <a:cubicBezTo>
                  <a:pt x="338740" y="403702"/>
                  <a:pt x="336773" y="406477"/>
                  <a:pt x="333863" y="407829"/>
                </a:cubicBezTo>
                <a:cubicBezTo>
                  <a:pt x="332689" y="408398"/>
                  <a:pt x="331401" y="408718"/>
                  <a:pt x="330092" y="408718"/>
                </a:cubicBezTo>
                <a:close/>
                <a:moveTo>
                  <a:pt x="26777" y="175869"/>
                </a:moveTo>
                <a:lnTo>
                  <a:pt x="322551" y="383533"/>
                </a:lnTo>
                <a:lnTo>
                  <a:pt x="354565" y="23554"/>
                </a:ln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7851210" y="324108"/>
            <a:ext cx="139167" cy="137797"/>
          </a:xfrm>
          <a:custGeom>
            <a:avLst/>
            <a:gdLst>
              <a:gd name="connsiteX0" fmla="*/ 8950 w 139167"/>
              <a:gd name="connsiteY0" fmla="*/ 137798 h 137797"/>
              <a:gd name="connsiteX1" fmla="*/ 0 w 139167"/>
              <a:gd name="connsiteY1" fmla="*/ 128820 h 137797"/>
              <a:gd name="connsiteX2" fmla="*/ 2654 w 139167"/>
              <a:gd name="connsiteY2" fmla="*/ 122466 h 137797"/>
              <a:gd name="connsiteX3" fmla="*/ 124200 w 139167"/>
              <a:gd name="connsiteY3" fmla="*/ 2307 h 137797"/>
              <a:gd name="connsiteX4" fmla="*/ 136860 w 139167"/>
              <a:gd name="connsiteY4" fmla="*/ 2961 h 137797"/>
              <a:gd name="connsiteX5" fmla="*/ 136792 w 139167"/>
              <a:gd name="connsiteY5" fmla="*/ 15042 h 137797"/>
              <a:gd name="connsiteX6" fmla="*/ 15246 w 139167"/>
              <a:gd name="connsiteY6" fmla="*/ 135201 h 137797"/>
              <a:gd name="connsiteX7" fmla="*/ 8950 w 139167"/>
              <a:gd name="connsiteY7" fmla="*/ 137798 h 137797"/>
            </a:gdLst>
            <a:rect l="l" t="t" r="r" b="b"/>
            <a:pathLst>
              <a:path w="139167" h="137797">
                <a:moveTo>
                  <a:pt x="8950" y="137798"/>
                </a:moveTo>
                <a:cubicBezTo>
                  <a:pt x="3998" y="137790"/>
                  <a:pt x="-7" y="133771"/>
                  <a:pt x="0" y="128820"/>
                </a:cubicBezTo>
                <a:cubicBezTo>
                  <a:pt x="4" y="126433"/>
                  <a:pt x="957" y="124146"/>
                  <a:pt x="2654" y="122466"/>
                </a:cubicBezTo>
                <a:lnTo>
                  <a:pt x="124200" y="2307"/>
                </a:lnTo>
                <a:cubicBezTo>
                  <a:pt x="127878" y="-1008"/>
                  <a:pt x="133545" y="-716"/>
                  <a:pt x="136860" y="2961"/>
                </a:cubicBezTo>
                <a:cubicBezTo>
                  <a:pt x="139962" y="6400"/>
                  <a:pt x="139933" y="11637"/>
                  <a:pt x="136792" y="15042"/>
                </a:cubicBezTo>
                <a:lnTo>
                  <a:pt x="15246" y="135201"/>
                </a:lnTo>
                <a:cubicBezTo>
                  <a:pt x="13578" y="136871"/>
                  <a:pt x="11312" y="137806"/>
                  <a:pt x="8950" y="137798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7176105" y="677151"/>
            <a:ext cx="490064" cy="485009"/>
          </a:xfrm>
          <a:custGeom>
            <a:avLst/>
            <a:gdLst>
              <a:gd name="connsiteX0" fmla="*/ 8951 w 490064"/>
              <a:gd name="connsiteY0" fmla="*/ 485007 h 485009"/>
              <a:gd name="connsiteX1" fmla="*/ 2620 w 490064"/>
              <a:gd name="connsiteY1" fmla="*/ 482340 h 485009"/>
              <a:gd name="connsiteX2" fmla="*/ 2620 w 490064"/>
              <a:gd name="connsiteY2" fmla="*/ 469676 h 485009"/>
              <a:gd name="connsiteX3" fmla="*/ 474826 w 490064"/>
              <a:gd name="connsiteY3" fmla="*/ 2592 h 485009"/>
              <a:gd name="connsiteX4" fmla="*/ 487472 w 490064"/>
              <a:gd name="connsiteY4" fmla="*/ 2646 h 485009"/>
              <a:gd name="connsiteX5" fmla="*/ 487418 w 490064"/>
              <a:gd name="connsiteY5" fmla="*/ 15291 h 485009"/>
              <a:gd name="connsiteX6" fmla="*/ 15247 w 490064"/>
              <a:gd name="connsiteY6" fmla="*/ 482589 h 485009"/>
              <a:gd name="connsiteX7" fmla="*/ 8951 w 490064"/>
              <a:gd name="connsiteY7" fmla="*/ 485007 h 485009"/>
            </a:gdLst>
            <a:rect l="l" t="t" r="r" b="b"/>
            <a:pathLst>
              <a:path w="490064" h="485009">
                <a:moveTo>
                  <a:pt x="8951" y="485007"/>
                </a:moveTo>
                <a:cubicBezTo>
                  <a:pt x="6568" y="485007"/>
                  <a:pt x="4284" y="484043"/>
                  <a:pt x="2620" y="482340"/>
                </a:cubicBezTo>
                <a:cubicBezTo>
                  <a:pt x="-873" y="478839"/>
                  <a:pt x="-873" y="473176"/>
                  <a:pt x="2620" y="469676"/>
                </a:cubicBezTo>
                <a:lnTo>
                  <a:pt x="474826" y="2592"/>
                </a:lnTo>
                <a:cubicBezTo>
                  <a:pt x="478333" y="-885"/>
                  <a:pt x="483993" y="-861"/>
                  <a:pt x="487472" y="2646"/>
                </a:cubicBezTo>
                <a:cubicBezTo>
                  <a:pt x="490950" y="6153"/>
                  <a:pt x="490926" y="11812"/>
                  <a:pt x="487418" y="15291"/>
                </a:cubicBezTo>
                <a:lnTo>
                  <a:pt x="15247" y="482589"/>
                </a:lnTo>
                <a:cubicBezTo>
                  <a:pt x="13551" y="484193"/>
                  <a:pt x="11289" y="485064"/>
                  <a:pt x="8951" y="48500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7492476" y="548490"/>
            <a:ext cx="490027" cy="485007"/>
          </a:xfrm>
          <a:custGeom>
            <a:avLst/>
            <a:gdLst>
              <a:gd name="connsiteX0" fmla="*/ 8914 w 490027"/>
              <a:gd name="connsiteY0" fmla="*/ 485007 h 485007"/>
              <a:gd name="connsiteX1" fmla="*/ 0 w 490027"/>
              <a:gd name="connsiteY1" fmla="*/ 475994 h 485007"/>
              <a:gd name="connsiteX2" fmla="*/ 2618 w 490027"/>
              <a:gd name="connsiteY2" fmla="*/ 469712 h 485007"/>
              <a:gd name="connsiteX3" fmla="*/ 474789 w 490027"/>
              <a:gd name="connsiteY3" fmla="*/ 2592 h 485007"/>
              <a:gd name="connsiteX4" fmla="*/ 487435 w 490027"/>
              <a:gd name="connsiteY4" fmla="*/ 2646 h 485007"/>
              <a:gd name="connsiteX5" fmla="*/ 487381 w 490027"/>
              <a:gd name="connsiteY5" fmla="*/ 15291 h 485007"/>
              <a:gd name="connsiteX6" fmla="*/ 15210 w 490027"/>
              <a:gd name="connsiteY6" fmla="*/ 482411 h 485007"/>
              <a:gd name="connsiteX7" fmla="*/ 8914 w 490027"/>
              <a:gd name="connsiteY7" fmla="*/ 485007 h 485007"/>
            </a:gdLst>
            <a:rect l="l" t="t" r="r" b="b"/>
            <a:pathLst>
              <a:path w="490027" h="485007">
                <a:moveTo>
                  <a:pt x="8914" y="485007"/>
                </a:moveTo>
                <a:cubicBezTo>
                  <a:pt x="3963" y="484979"/>
                  <a:pt x="-28" y="480945"/>
                  <a:pt x="0" y="475994"/>
                </a:cubicBezTo>
                <a:cubicBezTo>
                  <a:pt x="11" y="473639"/>
                  <a:pt x="953" y="471380"/>
                  <a:pt x="2618" y="469712"/>
                </a:cubicBezTo>
                <a:lnTo>
                  <a:pt x="474789" y="2592"/>
                </a:lnTo>
                <a:cubicBezTo>
                  <a:pt x="478296" y="-885"/>
                  <a:pt x="483956" y="-861"/>
                  <a:pt x="487435" y="2646"/>
                </a:cubicBezTo>
                <a:cubicBezTo>
                  <a:pt x="490914" y="6152"/>
                  <a:pt x="490889" y="11814"/>
                  <a:pt x="487381" y="15291"/>
                </a:cubicBezTo>
                <a:lnTo>
                  <a:pt x="15210" y="482411"/>
                </a:lnTo>
                <a:cubicBezTo>
                  <a:pt x="13542" y="484083"/>
                  <a:pt x="11276" y="485014"/>
                  <a:pt x="8914" y="48500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5554192" y="3084014"/>
            <a:ext cx="135487" cy="134119"/>
          </a:xfrm>
          <a:custGeom>
            <a:avLst/>
            <a:gdLst>
              <a:gd name="connsiteX0" fmla="*/ 8964 w 135487"/>
              <a:gd name="connsiteY0" fmla="*/ 134117 h 134119"/>
              <a:gd name="connsiteX1" fmla="*/ 0 w 135487"/>
              <a:gd name="connsiteY1" fmla="*/ 125225 h 134119"/>
              <a:gd name="connsiteX2" fmla="*/ 2668 w 135487"/>
              <a:gd name="connsiteY2" fmla="*/ 118822 h 134119"/>
              <a:gd name="connsiteX3" fmla="*/ 120266 w 135487"/>
              <a:gd name="connsiteY3" fmla="*/ 2576 h 134119"/>
              <a:gd name="connsiteX4" fmla="*/ 132911 w 135487"/>
              <a:gd name="connsiteY4" fmla="*/ 2665 h 134119"/>
              <a:gd name="connsiteX5" fmla="*/ 132823 w 135487"/>
              <a:gd name="connsiteY5" fmla="*/ 15310 h 134119"/>
              <a:gd name="connsiteX6" fmla="*/ 15438 w 135487"/>
              <a:gd name="connsiteY6" fmla="*/ 131556 h 134119"/>
              <a:gd name="connsiteX7" fmla="*/ 8964 w 135487"/>
              <a:gd name="connsiteY7" fmla="*/ 134117 h 134119"/>
            </a:gdLst>
            <a:rect l="l" t="t" r="r" b="b"/>
            <a:pathLst>
              <a:path w="135487" h="134119">
                <a:moveTo>
                  <a:pt x="8964" y="134117"/>
                </a:moveTo>
                <a:cubicBezTo>
                  <a:pt x="4034" y="134139"/>
                  <a:pt x="18" y="130158"/>
                  <a:pt x="0" y="125225"/>
                </a:cubicBezTo>
                <a:cubicBezTo>
                  <a:pt x="-11" y="122820"/>
                  <a:pt x="950" y="120508"/>
                  <a:pt x="2668" y="118822"/>
                </a:cubicBezTo>
                <a:lnTo>
                  <a:pt x="120266" y="2576"/>
                </a:lnTo>
                <a:cubicBezTo>
                  <a:pt x="123784" y="-893"/>
                  <a:pt x="129443" y="-854"/>
                  <a:pt x="132911" y="2665"/>
                </a:cubicBezTo>
                <a:cubicBezTo>
                  <a:pt x="136380" y="6182"/>
                  <a:pt x="136341" y="11842"/>
                  <a:pt x="132823" y="15310"/>
                </a:cubicBezTo>
                <a:lnTo>
                  <a:pt x="15438" y="131556"/>
                </a:lnTo>
                <a:cubicBezTo>
                  <a:pt x="13713" y="133246"/>
                  <a:pt x="11379" y="134171"/>
                  <a:pt x="8964" y="13411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4973706" y="3307703"/>
            <a:ext cx="490043" cy="485008"/>
          </a:xfrm>
          <a:custGeom>
            <a:avLst/>
            <a:gdLst>
              <a:gd name="connsiteX0" fmla="*/ 8966 w 490043"/>
              <a:gd name="connsiteY0" fmla="*/ 485008 h 485008"/>
              <a:gd name="connsiteX1" fmla="*/ 0 w 490043"/>
              <a:gd name="connsiteY1" fmla="*/ 476119 h 485008"/>
              <a:gd name="connsiteX2" fmla="*/ 2670 w 490043"/>
              <a:gd name="connsiteY2" fmla="*/ 469713 h 485008"/>
              <a:gd name="connsiteX3" fmla="*/ 474805 w 490043"/>
              <a:gd name="connsiteY3" fmla="*/ 2593 h 485008"/>
              <a:gd name="connsiteX4" fmla="*/ 487450 w 490043"/>
              <a:gd name="connsiteY4" fmla="*/ 2646 h 485008"/>
              <a:gd name="connsiteX5" fmla="*/ 487397 w 490043"/>
              <a:gd name="connsiteY5" fmla="*/ 15292 h 485008"/>
              <a:gd name="connsiteX6" fmla="*/ 15262 w 490043"/>
              <a:gd name="connsiteY6" fmla="*/ 482412 h 485008"/>
              <a:gd name="connsiteX7" fmla="*/ 8966 w 490043"/>
              <a:gd name="connsiteY7" fmla="*/ 485008 h 485008"/>
            </a:gdLst>
            <a:rect l="l" t="t" r="r" b="b"/>
            <a:pathLst>
              <a:path w="490043" h="485008">
                <a:moveTo>
                  <a:pt x="8966" y="485008"/>
                </a:moveTo>
                <a:cubicBezTo>
                  <a:pt x="4035" y="485030"/>
                  <a:pt x="21" y="481049"/>
                  <a:pt x="0" y="476119"/>
                </a:cubicBezTo>
                <a:cubicBezTo>
                  <a:pt x="-10" y="473711"/>
                  <a:pt x="953" y="471399"/>
                  <a:pt x="2670" y="469713"/>
                </a:cubicBezTo>
                <a:lnTo>
                  <a:pt x="474805" y="2593"/>
                </a:lnTo>
                <a:cubicBezTo>
                  <a:pt x="478312" y="-886"/>
                  <a:pt x="483971" y="-861"/>
                  <a:pt x="487450" y="2646"/>
                </a:cubicBezTo>
                <a:cubicBezTo>
                  <a:pt x="490929" y="6154"/>
                  <a:pt x="490904" y="11813"/>
                  <a:pt x="487397" y="15292"/>
                </a:cubicBezTo>
                <a:lnTo>
                  <a:pt x="15262" y="482412"/>
                </a:lnTo>
                <a:cubicBezTo>
                  <a:pt x="13589" y="484076"/>
                  <a:pt x="11325" y="485008"/>
                  <a:pt x="8966" y="485008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11234626" y="3136710"/>
            <a:ext cx="139798" cy="138448"/>
          </a:xfrm>
          <a:custGeom>
            <a:avLst/>
            <a:gdLst>
              <a:gd name="connsiteX0" fmla="*/ 9072 w 139798"/>
              <a:gd name="connsiteY0" fmla="*/ 138447 h 138448"/>
              <a:gd name="connsiteX1" fmla="*/ 1 w 139798"/>
              <a:gd name="connsiteY1" fmla="*/ 129668 h 138448"/>
              <a:gd name="connsiteX2" fmla="*/ 2740 w 139798"/>
              <a:gd name="connsiteY2" fmla="*/ 123081 h 138448"/>
              <a:gd name="connsiteX3" fmla="*/ 124251 w 139798"/>
              <a:gd name="connsiteY3" fmla="*/ 2886 h 138448"/>
              <a:gd name="connsiteX4" fmla="*/ 136914 w 139798"/>
              <a:gd name="connsiteY4" fmla="*/ 2374 h 138448"/>
              <a:gd name="connsiteX5" fmla="*/ 137412 w 139798"/>
              <a:gd name="connsiteY5" fmla="*/ 15041 h 138448"/>
              <a:gd name="connsiteX6" fmla="*/ 136843 w 139798"/>
              <a:gd name="connsiteY6" fmla="*/ 15620 h 138448"/>
              <a:gd name="connsiteX7" fmla="*/ 15297 w 139798"/>
              <a:gd name="connsiteY7" fmla="*/ 135815 h 138448"/>
              <a:gd name="connsiteX8" fmla="*/ 9072 w 139798"/>
              <a:gd name="connsiteY8" fmla="*/ 138447 h 138448"/>
            </a:gdLst>
            <a:rect l="l" t="t" r="r" b="b"/>
            <a:pathLst>
              <a:path w="139798" h="138448">
                <a:moveTo>
                  <a:pt x="9072" y="138447"/>
                </a:moveTo>
                <a:cubicBezTo>
                  <a:pt x="4127" y="138529"/>
                  <a:pt x="72" y="134598"/>
                  <a:pt x="1" y="129668"/>
                </a:cubicBezTo>
                <a:cubicBezTo>
                  <a:pt x="-35" y="127186"/>
                  <a:pt x="961" y="124799"/>
                  <a:pt x="2740" y="123081"/>
                </a:cubicBezTo>
                <a:lnTo>
                  <a:pt x="124251" y="2886"/>
                </a:lnTo>
                <a:cubicBezTo>
                  <a:pt x="127594" y="-753"/>
                  <a:pt x="133286" y="-981"/>
                  <a:pt x="136914" y="2374"/>
                </a:cubicBezTo>
                <a:cubicBezTo>
                  <a:pt x="140542" y="5732"/>
                  <a:pt x="140792" y="11402"/>
                  <a:pt x="137412" y="15041"/>
                </a:cubicBezTo>
                <a:cubicBezTo>
                  <a:pt x="137235" y="15243"/>
                  <a:pt x="137056" y="15435"/>
                  <a:pt x="136843" y="15620"/>
                </a:cubicBezTo>
                <a:lnTo>
                  <a:pt x="15297" y="135815"/>
                </a:lnTo>
                <a:cubicBezTo>
                  <a:pt x="13660" y="137473"/>
                  <a:pt x="11419" y="138415"/>
                  <a:pt x="9072" y="13844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10628239" y="3445028"/>
            <a:ext cx="489783" cy="484738"/>
          </a:xfrm>
          <a:custGeom>
            <a:avLst/>
            <a:gdLst>
              <a:gd name="connsiteX0" fmla="*/ 8964 w 489783"/>
              <a:gd name="connsiteY0" fmla="*/ 484739 h 484738"/>
              <a:gd name="connsiteX1" fmla="*/ 0 w 489783"/>
              <a:gd name="connsiteY1" fmla="*/ 475846 h 484738"/>
              <a:gd name="connsiteX2" fmla="*/ 2668 w 489783"/>
              <a:gd name="connsiteY2" fmla="*/ 469443 h 484738"/>
              <a:gd name="connsiteX3" fmla="*/ 474803 w 489783"/>
              <a:gd name="connsiteY3" fmla="*/ 2323 h 484738"/>
              <a:gd name="connsiteX4" fmla="*/ 487467 w 489783"/>
              <a:gd name="connsiteY4" fmla="*/ 2946 h 484738"/>
              <a:gd name="connsiteX5" fmla="*/ 487431 w 489783"/>
              <a:gd name="connsiteY5" fmla="*/ 15022 h 484738"/>
              <a:gd name="connsiteX6" fmla="*/ 15260 w 489783"/>
              <a:gd name="connsiteY6" fmla="*/ 482142 h 484738"/>
              <a:gd name="connsiteX7" fmla="*/ 8964 w 489783"/>
              <a:gd name="connsiteY7" fmla="*/ 484739 h 484738"/>
            </a:gdLst>
            <a:rect l="l" t="t" r="r" b="b"/>
            <a:pathLst>
              <a:path w="489783" h="484738">
                <a:moveTo>
                  <a:pt x="8964" y="484739"/>
                </a:moveTo>
                <a:cubicBezTo>
                  <a:pt x="4020" y="484774"/>
                  <a:pt x="36" y="480790"/>
                  <a:pt x="0" y="475846"/>
                </a:cubicBezTo>
                <a:cubicBezTo>
                  <a:pt x="0" y="473427"/>
                  <a:pt x="960" y="471115"/>
                  <a:pt x="2668" y="469443"/>
                </a:cubicBezTo>
                <a:lnTo>
                  <a:pt x="474803" y="2323"/>
                </a:lnTo>
                <a:cubicBezTo>
                  <a:pt x="478467" y="-1002"/>
                  <a:pt x="484123" y="-725"/>
                  <a:pt x="487467" y="2946"/>
                </a:cubicBezTo>
                <a:cubicBezTo>
                  <a:pt x="490561" y="6375"/>
                  <a:pt x="490561" y="11611"/>
                  <a:pt x="487431" y="15022"/>
                </a:cubicBezTo>
                <a:lnTo>
                  <a:pt x="15260" y="482142"/>
                </a:lnTo>
                <a:cubicBezTo>
                  <a:pt x="13588" y="483814"/>
                  <a:pt x="11312" y="484739"/>
                  <a:pt x="8964" y="484739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5290055" y="3178992"/>
            <a:ext cx="490203" cy="484952"/>
          </a:xfrm>
          <a:custGeom>
            <a:avLst/>
            <a:gdLst>
              <a:gd name="connsiteX0" fmla="*/ 8950 w 490203"/>
              <a:gd name="connsiteY0" fmla="*/ 484952 h 484952"/>
              <a:gd name="connsiteX1" fmla="*/ 0 w 490203"/>
              <a:gd name="connsiteY1" fmla="*/ 475974 h 484952"/>
              <a:gd name="connsiteX2" fmla="*/ 2619 w 490203"/>
              <a:gd name="connsiteY2" fmla="*/ 469657 h 484952"/>
              <a:gd name="connsiteX3" fmla="*/ 474790 w 490203"/>
              <a:gd name="connsiteY3" fmla="*/ 2644 h 484952"/>
              <a:gd name="connsiteX4" fmla="*/ 487560 w 490203"/>
              <a:gd name="connsiteY4" fmla="*/ 2644 h 484952"/>
              <a:gd name="connsiteX5" fmla="*/ 487560 w 490203"/>
              <a:gd name="connsiteY5" fmla="*/ 15414 h 484952"/>
              <a:gd name="connsiteX6" fmla="*/ 15247 w 490203"/>
              <a:gd name="connsiteY6" fmla="*/ 482462 h 484952"/>
              <a:gd name="connsiteX7" fmla="*/ 8950 w 490203"/>
              <a:gd name="connsiteY7" fmla="*/ 484952 h 484952"/>
            </a:gdLst>
            <a:rect l="l" t="t" r="r" b="b"/>
            <a:pathLst>
              <a:path w="490203" h="484952">
                <a:moveTo>
                  <a:pt x="8950" y="484952"/>
                </a:moveTo>
                <a:cubicBezTo>
                  <a:pt x="4000" y="484945"/>
                  <a:pt x="-7" y="480926"/>
                  <a:pt x="0" y="475974"/>
                </a:cubicBezTo>
                <a:cubicBezTo>
                  <a:pt x="4" y="473605"/>
                  <a:pt x="945" y="471336"/>
                  <a:pt x="2619" y="469657"/>
                </a:cubicBezTo>
                <a:lnTo>
                  <a:pt x="474790" y="2644"/>
                </a:lnTo>
                <a:cubicBezTo>
                  <a:pt x="478315" y="-881"/>
                  <a:pt x="484035" y="-881"/>
                  <a:pt x="487560" y="2644"/>
                </a:cubicBezTo>
                <a:cubicBezTo>
                  <a:pt x="491085" y="6169"/>
                  <a:pt x="491085" y="11889"/>
                  <a:pt x="487560" y="15414"/>
                </a:cubicBezTo>
                <a:lnTo>
                  <a:pt x="15247" y="482462"/>
                </a:lnTo>
                <a:cubicBezTo>
                  <a:pt x="13554" y="484084"/>
                  <a:pt x="11294" y="484977"/>
                  <a:pt x="8950" y="484952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6626127" y="3505754"/>
            <a:ext cx="490284" cy="485443"/>
          </a:xfrm>
          <a:custGeom>
            <a:avLst/>
            <a:gdLst>
              <a:gd name="connsiteX0" fmla="*/ 8964 w 490284"/>
              <a:gd name="connsiteY0" fmla="*/ 485443 h 485443"/>
              <a:gd name="connsiteX1" fmla="*/ 0 w 490284"/>
              <a:gd name="connsiteY1" fmla="*/ 476551 h 485443"/>
              <a:gd name="connsiteX2" fmla="*/ 2668 w 490284"/>
              <a:gd name="connsiteY2" fmla="*/ 470148 h 485443"/>
              <a:gd name="connsiteX3" fmla="*/ 474732 w 490284"/>
              <a:gd name="connsiteY3" fmla="*/ 2886 h 485443"/>
              <a:gd name="connsiteX4" fmla="*/ 487399 w 490284"/>
              <a:gd name="connsiteY4" fmla="*/ 2374 h 485443"/>
              <a:gd name="connsiteX5" fmla="*/ 487911 w 490284"/>
              <a:gd name="connsiteY5" fmla="*/ 15041 h 485443"/>
              <a:gd name="connsiteX6" fmla="*/ 487324 w 490284"/>
              <a:gd name="connsiteY6" fmla="*/ 15620 h 485443"/>
              <a:gd name="connsiteX7" fmla="*/ 15260 w 490284"/>
              <a:gd name="connsiteY7" fmla="*/ 482704 h 485443"/>
              <a:gd name="connsiteX8" fmla="*/ 8964 w 490284"/>
              <a:gd name="connsiteY8" fmla="*/ 485443 h 485443"/>
            </a:gdLst>
            <a:rect l="l" t="t" r="r" b="b"/>
            <a:pathLst>
              <a:path w="490284" h="485443">
                <a:moveTo>
                  <a:pt x="8964" y="485443"/>
                </a:moveTo>
                <a:cubicBezTo>
                  <a:pt x="4034" y="485479"/>
                  <a:pt x="18" y="481495"/>
                  <a:pt x="0" y="476551"/>
                </a:cubicBezTo>
                <a:cubicBezTo>
                  <a:pt x="-11" y="474132"/>
                  <a:pt x="950" y="471820"/>
                  <a:pt x="2668" y="470148"/>
                </a:cubicBezTo>
                <a:lnTo>
                  <a:pt x="474732" y="2886"/>
                </a:lnTo>
                <a:cubicBezTo>
                  <a:pt x="478090" y="-753"/>
                  <a:pt x="483760" y="-981"/>
                  <a:pt x="487399" y="2374"/>
                </a:cubicBezTo>
                <a:cubicBezTo>
                  <a:pt x="491038" y="5732"/>
                  <a:pt x="491265" y="11402"/>
                  <a:pt x="487911" y="15041"/>
                </a:cubicBezTo>
                <a:cubicBezTo>
                  <a:pt x="487722" y="15243"/>
                  <a:pt x="487527" y="15435"/>
                  <a:pt x="487324" y="15620"/>
                </a:cubicBezTo>
                <a:lnTo>
                  <a:pt x="15260" y="482704"/>
                </a:lnTo>
                <a:cubicBezTo>
                  <a:pt x="13617" y="484412"/>
                  <a:pt x="11347" y="485408"/>
                  <a:pt x="8964" y="485443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10896338" y="3367768"/>
            <a:ext cx="489925" cy="484705"/>
          </a:xfrm>
          <a:custGeom>
            <a:avLst/>
            <a:gdLst>
              <a:gd name="connsiteX0" fmla="*/ 8964 w 489925"/>
              <a:gd name="connsiteY0" fmla="*/ 484703 h 484705"/>
              <a:gd name="connsiteX1" fmla="*/ 0 w 489925"/>
              <a:gd name="connsiteY1" fmla="*/ 475810 h 484705"/>
              <a:gd name="connsiteX2" fmla="*/ 2668 w 489925"/>
              <a:gd name="connsiteY2" fmla="*/ 469407 h 484705"/>
              <a:gd name="connsiteX3" fmla="*/ 474945 w 489925"/>
              <a:gd name="connsiteY3" fmla="*/ 2323 h 484705"/>
              <a:gd name="connsiteX4" fmla="*/ 487609 w 489925"/>
              <a:gd name="connsiteY4" fmla="*/ 2946 h 484705"/>
              <a:gd name="connsiteX5" fmla="*/ 487573 w 489925"/>
              <a:gd name="connsiteY5" fmla="*/ 15022 h 484705"/>
              <a:gd name="connsiteX6" fmla="*/ 15403 w 489925"/>
              <a:gd name="connsiteY6" fmla="*/ 482142 h 484705"/>
              <a:gd name="connsiteX7" fmla="*/ 8964 w 489925"/>
              <a:gd name="connsiteY7" fmla="*/ 484703 h 484705"/>
            </a:gdLst>
            <a:rect l="l" t="t" r="r" b="b"/>
            <a:pathLst>
              <a:path w="489925" h="484705">
                <a:moveTo>
                  <a:pt x="8964" y="484703"/>
                </a:moveTo>
                <a:cubicBezTo>
                  <a:pt x="4020" y="484724"/>
                  <a:pt x="36" y="480744"/>
                  <a:pt x="0" y="475810"/>
                </a:cubicBezTo>
                <a:cubicBezTo>
                  <a:pt x="0" y="473405"/>
                  <a:pt x="960" y="471093"/>
                  <a:pt x="2668" y="469407"/>
                </a:cubicBezTo>
                <a:lnTo>
                  <a:pt x="474945" y="2323"/>
                </a:lnTo>
                <a:cubicBezTo>
                  <a:pt x="478609" y="-1002"/>
                  <a:pt x="484265" y="-725"/>
                  <a:pt x="487609" y="2946"/>
                </a:cubicBezTo>
                <a:cubicBezTo>
                  <a:pt x="490704" y="6375"/>
                  <a:pt x="490704" y="11611"/>
                  <a:pt x="487573" y="15022"/>
                </a:cubicBezTo>
                <a:lnTo>
                  <a:pt x="15403" y="482142"/>
                </a:lnTo>
                <a:cubicBezTo>
                  <a:pt x="13695" y="483835"/>
                  <a:pt x="11383" y="484760"/>
                  <a:pt x="8964" y="484703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5291749" y="2723907"/>
            <a:ext cx="222817" cy="222817"/>
          </a:xfrm>
          <a:custGeom>
            <a:avLst/>
            <a:gdLst>
              <a:gd name="connsiteX0" fmla="*/ 111409 w 222817"/>
              <a:gd name="connsiteY0" fmla="*/ 222817 h 222817"/>
              <a:gd name="connsiteX1" fmla="*/ 0 w 222817"/>
              <a:gd name="connsiteY1" fmla="*/ 111409 h 222817"/>
              <a:gd name="connsiteX2" fmla="*/ 111409 w 222817"/>
              <a:gd name="connsiteY2" fmla="*/ 0 h 222817"/>
              <a:gd name="connsiteX3" fmla="*/ 222817 w 222817"/>
              <a:gd name="connsiteY3" fmla="*/ 111409 h 222817"/>
              <a:gd name="connsiteX4" fmla="*/ 111409 w 222817"/>
              <a:gd name="connsiteY4" fmla="*/ 222817 h 222817"/>
              <a:gd name="connsiteX5" fmla="*/ 111409 w 222817"/>
              <a:gd name="connsiteY5" fmla="*/ 14477 h 222817"/>
              <a:gd name="connsiteX6" fmla="*/ 14549 w 222817"/>
              <a:gd name="connsiteY6" fmla="*/ 111480 h 222817"/>
              <a:gd name="connsiteX7" fmla="*/ 111551 w 222817"/>
              <a:gd name="connsiteY7" fmla="*/ 208340 h 222817"/>
              <a:gd name="connsiteX8" fmla="*/ 208411 w 222817"/>
              <a:gd name="connsiteY8" fmla="*/ 111409 h 222817"/>
              <a:gd name="connsiteX9" fmla="*/ 111409 w 222817"/>
              <a:gd name="connsiteY9" fmla="*/ 14477 h 222817"/>
            </a:gdLst>
            <a:rect l="l" t="t" r="r" b="b"/>
            <a:pathLst>
              <a:path w="222817" h="222817">
                <a:moveTo>
                  <a:pt x="111409" y="222817"/>
                </a:moveTo>
                <a:cubicBezTo>
                  <a:pt x="49878" y="222817"/>
                  <a:pt x="0" y="172940"/>
                  <a:pt x="0" y="111409"/>
                </a:cubicBezTo>
                <a:cubicBezTo>
                  <a:pt x="0" y="49878"/>
                  <a:pt x="49878" y="0"/>
                  <a:pt x="111409" y="0"/>
                </a:cubicBezTo>
                <a:cubicBezTo>
                  <a:pt x="172940" y="0"/>
                  <a:pt x="222817" y="49878"/>
                  <a:pt x="222817" y="111409"/>
                </a:cubicBezTo>
                <a:cubicBezTo>
                  <a:pt x="222739" y="172904"/>
                  <a:pt x="172904" y="222739"/>
                  <a:pt x="111409" y="222817"/>
                </a:cubicBezTo>
                <a:close/>
                <a:moveTo>
                  <a:pt x="111409" y="14477"/>
                </a:moveTo>
                <a:cubicBezTo>
                  <a:pt x="57874" y="14517"/>
                  <a:pt x="14509" y="57945"/>
                  <a:pt x="14549" y="111480"/>
                </a:cubicBezTo>
                <a:cubicBezTo>
                  <a:pt x="14588" y="165014"/>
                  <a:pt x="58016" y="208379"/>
                  <a:pt x="111551" y="208340"/>
                </a:cubicBezTo>
                <a:cubicBezTo>
                  <a:pt x="165057" y="208301"/>
                  <a:pt x="208411" y="164915"/>
                  <a:pt x="208411" y="111409"/>
                </a:cubicBezTo>
                <a:cubicBezTo>
                  <a:pt x="208351" y="57871"/>
                  <a:pt x="164947" y="14495"/>
                  <a:pt x="111409" y="1447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6852253" y="2615272"/>
            <a:ext cx="391282" cy="391282"/>
          </a:xfrm>
          <a:custGeom>
            <a:avLst/>
            <a:gdLst>
              <a:gd name="connsiteX0" fmla="*/ 195463 w 391282"/>
              <a:gd name="connsiteY0" fmla="*/ 391282 h 391282"/>
              <a:gd name="connsiteX1" fmla="*/ 0 w 391282"/>
              <a:gd name="connsiteY1" fmla="*/ 195463 h 391282"/>
              <a:gd name="connsiteX2" fmla="*/ 195819 w 391282"/>
              <a:gd name="connsiteY2" fmla="*/ 0 h 391282"/>
              <a:gd name="connsiteX3" fmla="*/ 391282 w 391282"/>
              <a:gd name="connsiteY3" fmla="*/ 195463 h 391282"/>
              <a:gd name="connsiteX4" fmla="*/ 195463 w 391282"/>
              <a:gd name="connsiteY4" fmla="*/ 391282 h 391282"/>
              <a:gd name="connsiteX5" fmla="*/ 195463 w 391282"/>
              <a:gd name="connsiteY5" fmla="*/ 14229 h 391282"/>
              <a:gd name="connsiteX6" fmla="*/ 14051 w 391282"/>
              <a:gd name="connsiteY6" fmla="*/ 195641 h 391282"/>
              <a:gd name="connsiteX7" fmla="*/ 195463 w 391282"/>
              <a:gd name="connsiteY7" fmla="*/ 377054 h 391282"/>
              <a:gd name="connsiteX8" fmla="*/ 376876 w 391282"/>
              <a:gd name="connsiteY8" fmla="*/ 195641 h 391282"/>
              <a:gd name="connsiteX9" fmla="*/ 195570 w 391282"/>
              <a:gd name="connsiteY9" fmla="*/ 14122 h 391282"/>
              <a:gd name="connsiteX10" fmla="*/ 195463 w 391282"/>
              <a:gd name="connsiteY10" fmla="*/ 14122 h 391282"/>
            </a:gdLst>
            <a:rect l="l" t="t" r="r" b="b"/>
            <a:pathLst>
              <a:path w="391282" h="391282">
                <a:moveTo>
                  <a:pt x="195463" y="391282"/>
                </a:moveTo>
                <a:cubicBezTo>
                  <a:pt x="87413" y="391182"/>
                  <a:pt x="-100" y="303514"/>
                  <a:pt x="0" y="195463"/>
                </a:cubicBezTo>
                <a:cubicBezTo>
                  <a:pt x="100" y="87412"/>
                  <a:pt x="87768" y="-100"/>
                  <a:pt x="195819" y="0"/>
                </a:cubicBezTo>
                <a:cubicBezTo>
                  <a:pt x="303731" y="100"/>
                  <a:pt x="391183" y="87551"/>
                  <a:pt x="391282" y="195463"/>
                </a:cubicBezTo>
                <a:cubicBezTo>
                  <a:pt x="391165" y="303564"/>
                  <a:pt x="303564" y="391165"/>
                  <a:pt x="195463" y="391282"/>
                </a:cubicBezTo>
                <a:close/>
                <a:moveTo>
                  <a:pt x="195463" y="14229"/>
                </a:moveTo>
                <a:cubicBezTo>
                  <a:pt x="95270" y="14229"/>
                  <a:pt x="14051" y="95448"/>
                  <a:pt x="14051" y="195641"/>
                </a:cubicBezTo>
                <a:cubicBezTo>
                  <a:pt x="14051" y="295834"/>
                  <a:pt x="95270" y="377054"/>
                  <a:pt x="195463" y="377054"/>
                </a:cubicBezTo>
                <a:cubicBezTo>
                  <a:pt x="295656" y="377054"/>
                  <a:pt x="376876" y="295834"/>
                  <a:pt x="376876" y="195641"/>
                </a:cubicBezTo>
                <a:cubicBezTo>
                  <a:pt x="376937" y="95448"/>
                  <a:pt x="295763" y="14182"/>
                  <a:pt x="195570" y="14122"/>
                </a:cubicBezTo>
                <a:cubicBezTo>
                  <a:pt x="195535" y="14122"/>
                  <a:pt x="195499" y="14122"/>
                  <a:pt x="195463" y="14122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0" flipV="0">
            <a:off x="8910753" y="1364166"/>
            <a:ext cx="307262" cy="307263"/>
          </a:xfrm>
          <a:custGeom>
            <a:avLst/>
            <a:gdLst>
              <a:gd name="connsiteX0" fmla="*/ 153631 w 307262"/>
              <a:gd name="connsiteY0" fmla="*/ 307263 h 307263"/>
              <a:gd name="connsiteX1" fmla="*/ 0 w 307262"/>
              <a:gd name="connsiteY1" fmla="*/ 153632 h 307263"/>
              <a:gd name="connsiteX2" fmla="*/ 153631 w 307262"/>
              <a:gd name="connsiteY2" fmla="*/ 0 h 307263"/>
              <a:gd name="connsiteX3" fmla="*/ 307263 w 307262"/>
              <a:gd name="connsiteY3" fmla="*/ 153632 h 307263"/>
              <a:gd name="connsiteX4" fmla="*/ 307263 w 307262"/>
              <a:gd name="connsiteY4" fmla="*/ 153667 h 307263"/>
              <a:gd name="connsiteX5" fmla="*/ 153631 w 307262"/>
              <a:gd name="connsiteY5" fmla="*/ 307263 h 307263"/>
              <a:gd name="connsiteX6" fmla="*/ 153631 w 307262"/>
              <a:gd name="connsiteY6" fmla="*/ 14513 h 307263"/>
              <a:gd name="connsiteX7" fmla="*/ 14477 w 307262"/>
              <a:gd name="connsiteY7" fmla="*/ 153667 h 307263"/>
              <a:gd name="connsiteX8" fmla="*/ 153631 w 307262"/>
              <a:gd name="connsiteY8" fmla="*/ 292821 h 307263"/>
              <a:gd name="connsiteX9" fmla="*/ 292786 w 307262"/>
              <a:gd name="connsiteY9" fmla="*/ 153667 h 307263"/>
              <a:gd name="connsiteX10" fmla="*/ 153631 w 307262"/>
              <a:gd name="connsiteY10" fmla="*/ 14513 h 307263"/>
            </a:gdLst>
            <a:rect l="l" t="t" r="r" b="b"/>
            <a:pathLst>
              <a:path w="307262" h="307263">
                <a:moveTo>
                  <a:pt x="153631" y="307263"/>
                </a:moveTo>
                <a:cubicBezTo>
                  <a:pt x="68794" y="307263"/>
                  <a:pt x="0" y="238479"/>
                  <a:pt x="0" y="153632"/>
                </a:cubicBezTo>
                <a:cubicBezTo>
                  <a:pt x="0" y="68784"/>
                  <a:pt x="68794" y="0"/>
                  <a:pt x="153631" y="0"/>
                </a:cubicBezTo>
                <a:cubicBezTo>
                  <a:pt x="238468" y="0"/>
                  <a:pt x="307263" y="68784"/>
                  <a:pt x="307263" y="153632"/>
                </a:cubicBezTo>
                <a:cubicBezTo>
                  <a:pt x="307263" y="153642"/>
                  <a:pt x="307263" y="153656"/>
                  <a:pt x="307263" y="153667"/>
                </a:cubicBezTo>
                <a:cubicBezTo>
                  <a:pt x="307156" y="238469"/>
                  <a:pt x="238433" y="307185"/>
                  <a:pt x="153631" y="307263"/>
                </a:cubicBezTo>
                <a:close/>
                <a:moveTo>
                  <a:pt x="153631" y="14513"/>
                </a:moveTo>
                <a:cubicBezTo>
                  <a:pt x="76762" y="14513"/>
                  <a:pt x="14477" y="76816"/>
                  <a:pt x="14477" y="153667"/>
                </a:cubicBezTo>
                <a:cubicBezTo>
                  <a:pt x="14477" y="230518"/>
                  <a:pt x="76762" y="292821"/>
                  <a:pt x="153631" y="292821"/>
                </a:cubicBezTo>
                <a:cubicBezTo>
                  <a:pt x="230500" y="292821"/>
                  <a:pt x="292786" y="230518"/>
                  <a:pt x="292786" y="153667"/>
                </a:cubicBezTo>
                <a:cubicBezTo>
                  <a:pt x="292679" y="76855"/>
                  <a:pt x="230429" y="14613"/>
                  <a:pt x="153631" y="14513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cxnSp>
        <p:nvCxnSpPr>
          <p:cNvPr id="28" name="标题 1"/>
          <p:cNvCxnSpPr/>
          <p:nvPr/>
        </p:nvCxnSpPr>
        <p:spPr>
          <a:xfrm rot="0" flipH="0" flipV="0">
            <a:off x="4554220" y="4233332"/>
            <a:ext cx="6884222" cy="0"/>
          </a:xfrm>
          <a:prstGeom prst="line">
            <a:avLst/>
          </a:prstGeom>
          <a:noFill/>
          <a:ln w="22225" cap="sq">
            <a:solidFill>
              <a:schemeClr val="tx1"/>
            </a:solidFill>
            <a:miter/>
          </a:ln>
        </p:spPr>
      </p:cxnSp>
      <p:sp>
        <p:nvSpPr>
          <p:cNvPr id="29" name="标题 1"/>
          <p:cNvSpPr txBox="1"/>
          <p:nvPr/>
        </p:nvSpPr>
        <p:spPr>
          <a:xfrm rot="0" flipH="0" flipV="0">
            <a:off x="10918483" y="2514607"/>
            <a:ext cx="222817" cy="222817"/>
          </a:xfrm>
          <a:custGeom>
            <a:avLst/>
            <a:gdLst>
              <a:gd name="connsiteX0" fmla="*/ 111409 w 222817"/>
              <a:gd name="connsiteY0" fmla="*/ 222817 h 222817"/>
              <a:gd name="connsiteX1" fmla="*/ 0 w 222817"/>
              <a:gd name="connsiteY1" fmla="*/ 111409 h 222817"/>
              <a:gd name="connsiteX2" fmla="*/ 111409 w 222817"/>
              <a:gd name="connsiteY2" fmla="*/ 0 h 222817"/>
              <a:gd name="connsiteX3" fmla="*/ 222817 w 222817"/>
              <a:gd name="connsiteY3" fmla="*/ 111409 h 222817"/>
              <a:gd name="connsiteX4" fmla="*/ 111409 w 222817"/>
              <a:gd name="connsiteY4" fmla="*/ 222817 h 222817"/>
              <a:gd name="connsiteX5" fmla="*/ 111409 w 222817"/>
              <a:gd name="connsiteY5" fmla="*/ 14477 h 222817"/>
              <a:gd name="connsiteX6" fmla="*/ 14549 w 222817"/>
              <a:gd name="connsiteY6" fmla="*/ 111480 h 222817"/>
              <a:gd name="connsiteX7" fmla="*/ 111551 w 222817"/>
              <a:gd name="connsiteY7" fmla="*/ 208340 h 222817"/>
              <a:gd name="connsiteX8" fmla="*/ 208411 w 222817"/>
              <a:gd name="connsiteY8" fmla="*/ 111409 h 222817"/>
              <a:gd name="connsiteX9" fmla="*/ 111409 w 222817"/>
              <a:gd name="connsiteY9" fmla="*/ 14477 h 222817"/>
            </a:gdLst>
            <a:rect l="l" t="t" r="r" b="b"/>
            <a:pathLst>
              <a:path w="222817" h="222817">
                <a:moveTo>
                  <a:pt x="111409" y="222817"/>
                </a:moveTo>
                <a:cubicBezTo>
                  <a:pt x="49878" y="222817"/>
                  <a:pt x="0" y="172940"/>
                  <a:pt x="0" y="111409"/>
                </a:cubicBezTo>
                <a:cubicBezTo>
                  <a:pt x="0" y="49878"/>
                  <a:pt x="49878" y="0"/>
                  <a:pt x="111409" y="0"/>
                </a:cubicBezTo>
                <a:cubicBezTo>
                  <a:pt x="172940" y="0"/>
                  <a:pt x="222817" y="49878"/>
                  <a:pt x="222817" y="111409"/>
                </a:cubicBezTo>
                <a:cubicBezTo>
                  <a:pt x="222739" y="172904"/>
                  <a:pt x="172904" y="222739"/>
                  <a:pt x="111409" y="222817"/>
                </a:cubicBezTo>
                <a:close/>
                <a:moveTo>
                  <a:pt x="111409" y="14477"/>
                </a:moveTo>
                <a:cubicBezTo>
                  <a:pt x="57874" y="14517"/>
                  <a:pt x="14509" y="57945"/>
                  <a:pt x="14549" y="111480"/>
                </a:cubicBezTo>
                <a:cubicBezTo>
                  <a:pt x="14588" y="165014"/>
                  <a:pt x="58016" y="208379"/>
                  <a:pt x="111551" y="208340"/>
                </a:cubicBezTo>
                <a:cubicBezTo>
                  <a:pt x="165057" y="208301"/>
                  <a:pt x="208411" y="164915"/>
                  <a:pt x="208411" y="111409"/>
                </a:cubicBezTo>
                <a:cubicBezTo>
                  <a:pt x="208351" y="57871"/>
                  <a:pt x="164947" y="14495"/>
                  <a:pt x="111409" y="1447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30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7784832" y="1518202"/>
            <a:ext cx="1318214" cy="2702678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31" name=""/>
          <p:cNvPicPr>
            <a:picLocks noChangeAspect="1"/>
          </p:cNvPicPr>
          <p:nvPr/>
        </p:nvPicPr>
        <p:blipFill>
          <a:blip r:embed="rId4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700376" y="2131677"/>
            <a:ext cx="908447" cy="2118526"/>
          </a:xfrm>
          <a:prstGeom prst="rect">
            <a:avLst/>
          </a:prstGeom>
          <a:noFill/>
          <a:ln cap="sq">
            <a:noFill/>
          </a:ln>
        </p:spPr>
      </p:pic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4548353" y="1703481"/>
            <a:ext cx="6172539" cy="4173005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1248518" y="1114566"/>
            <a:ext cx="3561727" cy="533313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 rot="0" flipH="0" flipV="0">
            <a:off x="1519073" y="1829730"/>
            <a:ext cx="3015645" cy="3738287"/>
          </a:xfrm>
          <a:prstGeom prst="rect">
            <a:avLst/>
          </a:prstGeom>
          <a:blipFill>
            <a:blip r:embed="rId3"/>
            <a:srcRect l="0" t="0" r="0" b="0"/>
            <a:stretch>
              <a:fillRect l="-43580" t="0" r="-43214" b="0"/>
            </a:stretch>
          </a:blip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5285357" y="4499061"/>
            <a:ext cx="783835" cy="783835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5285357" y="2438128"/>
            <a:ext cx="783835" cy="783835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364500" y="2070271"/>
            <a:ext cx="3975100" cy="421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OPPOSans R"/>
                <a:ea typeface="OPPOSans R"/>
                <a:cs typeface="OPPOSans R"/>
              </a:rPr>
              <a:t>设备采购与更新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373289" y="2487063"/>
            <a:ext cx="3962400" cy="8915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libabaPuHuiTi_2_55_Regular"/>
                <a:ea typeface="AlibabaPuHuiTi_2_55_Regular"/>
                <a:cs typeface="AlibabaPuHuiTi_2_55_Regular"/>
              </a:rPr>
              <a:t>立即启动设备采购流程，确保新设备尽快到位。
对现有设备进行维护和升级，保证正常运行。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364500" y="4072532"/>
            <a:ext cx="3987800" cy="421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OPPOSans R"/>
                <a:ea typeface="OPPOSans R"/>
                <a:cs typeface="OPPOSans R"/>
              </a:rPr>
              <a:t>服务流程优化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6373290" y="4489324"/>
            <a:ext cx="3949700" cy="8915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libabaPuHuiTi_2_55_Regular"/>
                <a:ea typeface="AlibabaPuHuiTi_2_55_Regular"/>
                <a:cs typeface="AlibabaPuHuiTi_2_55_Regular"/>
              </a:rPr>
              <a:t>制定详细的服务流程优化方案，分阶段实施。
开展员工培训，确保每位员工都能熟练掌握新流程。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5456062" y="2645753"/>
            <a:ext cx="436105" cy="384936"/>
          </a:xfrm>
          <a:custGeom>
            <a:avLst/>
            <a:gdLst>
              <a:gd name="T0" fmla="*/ 7731 w 12394"/>
              <a:gd name="T1" fmla="*/ 8389 h 10939"/>
              <a:gd name="T2" fmla="*/ 8725 w 12394"/>
              <a:gd name="T3" fmla="*/ 5552 h 10939"/>
              <a:gd name="T4" fmla="*/ 9459 w 12394"/>
              <a:gd name="T5" fmla="*/ 5552 h 10939"/>
              <a:gd name="T6" fmla="*/ 9703 w 12394"/>
              <a:gd name="T7" fmla="*/ 8389 h 10939"/>
              <a:gd name="T8" fmla="*/ 10070 w 12394"/>
              <a:gd name="T9" fmla="*/ 7156 h 10939"/>
              <a:gd name="T10" fmla="*/ 10437 w 12394"/>
              <a:gd name="T11" fmla="*/ 8389 h 10939"/>
              <a:gd name="T12" fmla="*/ 10682 w 12394"/>
              <a:gd name="T13" fmla="*/ 7773 h 10939"/>
              <a:gd name="T14" fmla="*/ 11416 w 12394"/>
              <a:gd name="T15" fmla="*/ 7773 h 10939"/>
              <a:gd name="T16" fmla="*/ 11660 w 12394"/>
              <a:gd name="T17" fmla="*/ 8389 h 10939"/>
              <a:gd name="T18" fmla="*/ 12027 w 12394"/>
              <a:gd name="T19" fmla="*/ 7649 h 10939"/>
              <a:gd name="T20" fmla="*/ 12394 w 12394"/>
              <a:gd name="T21" fmla="*/ 10610 h 10939"/>
              <a:gd name="T22" fmla="*/ 8235 w 12394"/>
              <a:gd name="T23" fmla="*/ 10610 h 10939"/>
              <a:gd name="T24" fmla="*/ 10682 w 12394"/>
              <a:gd name="T25" fmla="*/ 740 h 10939"/>
              <a:gd name="T26" fmla="*/ 1875 w 12394"/>
              <a:gd name="T27" fmla="*/ 4680 h 10939"/>
              <a:gd name="T28" fmla="*/ 1141 w 12394"/>
              <a:gd name="T29" fmla="*/ 5552 h 10939"/>
              <a:gd name="T30" fmla="*/ 1875 w 12394"/>
              <a:gd name="T31" fmla="*/ 0 h 10939"/>
              <a:gd name="T32" fmla="*/ 11416 w 12394"/>
              <a:gd name="T33" fmla="*/ 740 h 10939"/>
              <a:gd name="T34" fmla="*/ 11049 w 12394"/>
              <a:gd name="T35" fmla="*/ 6662 h 10939"/>
              <a:gd name="T36" fmla="*/ 2110 w 12394"/>
              <a:gd name="T37" fmla="*/ 7402 h 10939"/>
              <a:gd name="T38" fmla="*/ 8480 w 12394"/>
              <a:gd name="T39" fmla="*/ 8143 h 10939"/>
              <a:gd name="T40" fmla="*/ 2110 w 12394"/>
              <a:gd name="T41" fmla="*/ 7402 h 10939"/>
              <a:gd name="T42" fmla="*/ 2120 w 12394"/>
              <a:gd name="T43" fmla="*/ 987 h 10939"/>
              <a:gd name="T44" fmla="*/ 10437 w 12394"/>
              <a:gd name="T45" fmla="*/ 6791 h 10939"/>
              <a:gd name="T46" fmla="*/ 9703 w 12394"/>
              <a:gd name="T47" fmla="*/ 6788 h 10939"/>
              <a:gd name="T48" fmla="*/ 9092 w 12394"/>
              <a:gd name="T49" fmla="*/ 4688 h 10939"/>
              <a:gd name="T50" fmla="*/ 8480 w 12394"/>
              <a:gd name="T51" fmla="*/ 7156 h 10939"/>
              <a:gd name="T52" fmla="*/ 2120 w 12394"/>
              <a:gd name="T53" fmla="*/ 7143 h 10939"/>
              <a:gd name="T54" fmla="*/ 2120 w 12394"/>
              <a:gd name="T55" fmla="*/ 4624 h 10939"/>
              <a:gd name="T56" fmla="*/ 4811 w 12394"/>
              <a:gd name="T57" fmla="*/ 5922 h 10939"/>
              <a:gd name="T58" fmla="*/ 3832 w 12394"/>
              <a:gd name="T59" fmla="*/ 4935 h 10939"/>
              <a:gd name="T60" fmla="*/ 3832 w 12394"/>
              <a:gd name="T61" fmla="*/ 4442 h 10939"/>
              <a:gd name="T62" fmla="*/ 4811 w 12394"/>
              <a:gd name="T63" fmla="*/ 3455 h 10939"/>
              <a:gd name="T64" fmla="*/ 3832 w 12394"/>
              <a:gd name="T65" fmla="*/ 4442 h 10939"/>
              <a:gd name="T66" fmla="*/ 4811 w 12394"/>
              <a:gd name="T67" fmla="*/ 2961 h 10939"/>
              <a:gd name="T68" fmla="*/ 3832 w 12394"/>
              <a:gd name="T69" fmla="*/ 1974 h 10939"/>
              <a:gd name="T70" fmla="*/ 2425 w 12394"/>
              <a:gd name="T71" fmla="*/ 5922 h 10939"/>
              <a:gd name="T72" fmla="*/ 1982 w 12394"/>
              <a:gd name="T73" fmla="*/ 8389 h 10939"/>
              <a:gd name="T74" fmla="*/ 5035 w 12394"/>
              <a:gd name="T75" fmla="*/ 8924 h 10939"/>
              <a:gd name="T76" fmla="*/ 2670 w 12394"/>
              <a:gd name="T77" fmla="*/ 10589 h 10939"/>
              <a:gd name="T78" fmla="*/ 407 w 12394"/>
              <a:gd name="T79" fmla="*/ 7320 h 10939"/>
              <a:gd name="T80" fmla="*/ 2425 w 12394"/>
              <a:gd name="T81" fmla="*/ 5922 h 10939"/>
            </a:gdLst>
            <a:rect l="0" t="0" r="r" b="b"/>
            <a:pathLst>
              <a:path w="12394" h="10939">
                <a:moveTo>
                  <a:pt x="8235" y="10610"/>
                </a:moveTo>
                <a:lnTo>
                  <a:pt x="7731" y="8389"/>
                </a:lnTo>
                <a:lnTo>
                  <a:pt x="8725" y="8389"/>
                </a:lnTo>
                <a:lnTo>
                  <a:pt x="8725" y="5552"/>
                </a:lnTo>
                <a:cubicBezTo>
                  <a:pt x="8725" y="5347"/>
                  <a:pt x="8889" y="5182"/>
                  <a:pt x="9092" y="5182"/>
                </a:cubicBezTo>
                <a:cubicBezTo>
                  <a:pt x="9294" y="5182"/>
                  <a:pt x="9459" y="5347"/>
                  <a:pt x="9459" y="5552"/>
                </a:cubicBezTo>
                <a:lnTo>
                  <a:pt x="9459" y="8389"/>
                </a:lnTo>
                <a:lnTo>
                  <a:pt x="9703" y="8389"/>
                </a:lnTo>
                <a:lnTo>
                  <a:pt x="9703" y="7526"/>
                </a:lnTo>
                <a:cubicBezTo>
                  <a:pt x="9703" y="7321"/>
                  <a:pt x="9868" y="7156"/>
                  <a:pt x="10070" y="7156"/>
                </a:cubicBezTo>
                <a:cubicBezTo>
                  <a:pt x="10273" y="7156"/>
                  <a:pt x="10437" y="7321"/>
                  <a:pt x="10437" y="7526"/>
                </a:cubicBezTo>
                <a:lnTo>
                  <a:pt x="10437" y="8389"/>
                </a:lnTo>
                <a:lnTo>
                  <a:pt x="10682" y="8389"/>
                </a:lnTo>
                <a:lnTo>
                  <a:pt x="10682" y="7773"/>
                </a:lnTo>
                <a:cubicBezTo>
                  <a:pt x="10682" y="7568"/>
                  <a:pt x="10846" y="7402"/>
                  <a:pt x="11049" y="7402"/>
                </a:cubicBezTo>
                <a:cubicBezTo>
                  <a:pt x="11251" y="7402"/>
                  <a:pt x="11416" y="7568"/>
                  <a:pt x="11416" y="7773"/>
                </a:cubicBezTo>
                <a:lnTo>
                  <a:pt x="11416" y="8389"/>
                </a:lnTo>
                <a:lnTo>
                  <a:pt x="11660" y="8389"/>
                </a:lnTo>
                <a:lnTo>
                  <a:pt x="11660" y="8019"/>
                </a:lnTo>
                <a:cubicBezTo>
                  <a:pt x="11660" y="7815"/>
                  <a:pt x="11825" y="7649"/>
                  <a:pt x="12027" y="7649"/>
                </a:cubicBezTo>
                <a:cubicBezTo>
                  <a:pt x="12230" y="7649"/>
                  <a:pt x="12394" y="7815"/>
                  <a:pt x="12394" y="8019"/>
                </a:cubicBezTo>
                <a:lnTo>
                  <a:pt x="12394" y="10610"/>
                </a:lnTo>
                <a:lnTo>
                  <a:pt x="8236" y="10610"/>
                </a:lnTo>
                <a:lnTo>
                  <a:pt x="8235" y="10610"/>
                </a:lnTo>
                <a:close/>
                <a:moveTo>
                  <a:pt x="10682" y="6791"/>
                </a:moveTo>
                <a:lnTo>
                  <a:pt x="10682" y="740"/>
                </a:lnTo>
                <a:lnTo>
                  <a:pt x="1875" y="740"/>
                </a:lnTo>
                <a:lnTo>
                  <a:pt x="1875" y="4680"/>
                </a:lnTo>
                <a:cubicBezTo>
                  <a:pt x="1810" y="4708"/>
                  <a:pt x="1755" y="4744"/>
                  <a:pt x="1717" y="4791"/>
                </a:cubicBezTo>
                <a:cubicBezTo>
                  <a:pt x="1615" y="4918"/>
                  <a:pt x="1395" y="5210"/>
                  <a:pt x="1141" y="5552"/>
                </a:cubicBezTo>
                <a:lnTo>
                  <a:pt x="1141" y="740"/>
                </a:lnTo>
                <a:cubicBezTo>
                  <a:pt x="1141" y="332"/>
                  <a:pt x="1470" y="0"/>
                  <a:pt x="1875" y="0"/>
                </a:cubicBezTo>
                <a:lnTo>
                  <a:pt x="10682" y="0"/>
                </a:lnTo>
                <a:cubicBezTo>
                  <a:pt x="11087" y="0"/>
                  <a:pt x="11416" y="332"/>
                  <a:pt x="11416" y="740"/>
                </a:cubicBezTo>
                <a:lnTo>
                  <a:pt x="11416" y="6788"/>
                </a:lnTo>
                <a:cubicBezTo>
                  <a:pt x="11313" y="6710"/>
                  <a:pt x="11187" y="6662"/>
                  <a:pt x="11049" y="6662"/>
                </a:cubicBezTo>
                <a:cubicBezTo>
                  <a:pt x="10910" y="6662"/>
                  <a:pt x="10784" y="6712"/>
                  <a:pt x="10682" y="6791"/>
                </a:cubicBezTo>
                <a:close/>
                <a:moveTo>
                  <a:pt x="2110" y="7402"/>
                </a:moveTo>
                <a:lnTo>
                  <a:pt x="8480" y="7402"/>
                </a:lnTo>
                <a:lnTo>
                  <a:pt x="8480" y="8143"/>
                </a:lnTo>
                <a:lnTo>
                  <a:pt x="2112" y="8143"/>
                </a:lnTo>
                <a:cubicBezTo>
                  <a:pt x="2112" y="7757"/>
                  <a:pt x="2110" y="7918"/>
                  <a:pt x="2110" y="7402"/>
                </a:cubicBezTo>
                <a:close/>
                <a:moveTo>
                  <a:pt x="2120" y="4624"/>
                </a:moveTo>
                <a:lnTo>
                  <a:pt x="2120" y="987"/>
                </a:lnTo>
                <a:lnTo>
                  <a:pt x="10437" y="987"/>
                </a:lnTo>
                <a:lnTo>
                  <a:pt x="10437" y="6791"/>
                </a:lnTo>
                <a:cubicBezTo>
                  <a:pt x="10335" y="6712"/>
                  <a:pt x="10209" y="6662"/>
                  <a:pt x="10070" y="6662"/>
                </a:cubicBezTo>
                <a:cubicBezTo>
                  <a:pt x="9932" y="6662"/>
                  <a:pt x="9806" y="6710"/>
                  <a:pt x="9703" y="6788"/>
                </a:cubicBezTo>
                <a:lnTo>
                  <a:pt x="9703" y="5305"/>
                </a:lnTo>
                <a:cubicBezTo>
                  <a:pt x="9703" y="4964"/>
                  <a:pt x="9429" y="4688"/>
                  <a:pt x="9092" y="4688"/>
                </a:cubicBezTo>
                <a:cubicBezTo>
                  <a:pt x="8754" y="4688"/>
                  <a:pt x="8480" y="4964"/>
                  <a:pt x="8480" y="5305"/>
                </a:cubicBezTo>
                <a:lnTo>
                  <a:pt x="8480" y="7156"/>
                </a:lnTo>
                <a:lnTo>
                  <a:pt x="2120" y="7156"/>
                </a:lnTo>
                <a:lnTo>
                  <a:pt x="2120" y="7143"/>
                </a:lnTo>
                <a:cubicBezTo>
                  <a:pt x="2674" y="6497"/>
                  <a:pt x="3204" y="5852"/>
                  <a:pt x="3000" y="5975"/>
                </a:cubicBezTo>
                <a:cubicBezTo>
                  <a:pt x="3529" y="5001"/>
                  <a:pt x="2692" y="4579"/>
                  <a:pt x="2120" y="4624"/>
                </a:cubicBezTo>
                <a:close/>
                <a:moveTo>
                  <a:pt x="3832" y="5922"/>
                </a:moveTo>
                <a:lnTo>
                  <a:pt x="4811" y="5922"/>
                </a:lnTo>
                <a:lnTo>
                  <a:pt x="4811" y="4935"/>
                </a:lnTo>
                <a:lnTo>
                  <a:pt x="3832" y="4935"/>
                </a:lnTo>
                <a:lnTo>
                  <a:pt x="3832" y="5922"/>
                </a:lnTo>
                <a:close/>
                <a:moveTo>
                  <a:pt x="3832" y="4442"/>
                </a:moveTo>
                <a:lnTo>
                  <a:pt x="4811" y="4442"/>
                </a:lnTo>
                <a:lnTo>
                  <a:pt x="4811" y="3455"/>
                </a:lnTo>
                <a:lnTo>
                  <a:pt x="3832" y="3455"/>
                </a:lnTo>
                <a:lnTo>
                  <a:pt x="3832" y="4442"/>
                </a:lnTo>
                <a:close/>
                <a:moveTo>
                  <a:pt x="3832" y="2961"/>
                </a:moveTo>
                <a:lnTo>
                  <a:pt x="4811" y="2961"/>
                </a:lnTo>
                <a:lnTo>
                  <a:pt x="4811" y="1974"/>
                </a:lnTo>
                <a:lnTo>
                  <a:pt x="3832" y="1974"/>
                </a:lnTo>
                <a:lnTo>
                  <a:pt x="3832" y="2961"/>
                </a:lnTo>
                <a:close/>
                <a:moveTo>
                  <a:pt x="2425" y="5922"/>
                </a:moveTo>
                <a:cubicBezTo>
                  <a:pt x="2731" y="5737"/>
                  <a:pt x="1330" y="7382"/>
                  <a:pt x="1330" y="7382"/>
                </a:cubicBezTo>
                <a:cubicBezTo>
                  <a:pt x="1330" y="7382"/>
                  <a:pt x="881" y="8389"/>
                  <a:pt x="1982" y="8389"/>
                </a:cubicBezTo>
                <a:lnTo>
                  <a:pt x="5035" y="8389"/>
                </a:lnTo>
                <a:lnTo>
                  <a:pt x="5035" y="8924"/>
                </a:lnTo>
                <a:cubicBezTo>
                  <a:pt x="5035" y="8924"/>
                  <a:pt x="3649" y="10281"/>
                  <a:pt x="3282" y="10610"/>
                </a:cubicBezTo>
                <a:cubicBezTo>
                  <a:pt x="2915" y="10939"/>
                  <a:pt x="2670" y="10589"/>
                  <a:pt x="2670" y="10589"/>
                </a:cubicBezTo>
                <a:cubicBezTo>
                  <a:pt x="2670" y="10589"/>
                  <a:pt x="489" y="8451"/>
                  <a:pt x="407" y="8369"/>
                </a:cubicBezTo>
                <a:cubicBezTo>
                  <a:pt x="0" y="7875"/>
                  <a:pt x="407" y="7320"/>
                  <a:pt x="407" y="7320"/>
                </a:cubicBezTo>
                <a:cubicBezTo>
                  <a:pt x="407" y="7320"/>
                  <a:pt x="1651" y="5613"/>
                  <a:pt x="1916" y="5284"/>
                </a:cubicBezTo>
                <a:cubicBezTo>
                  <a:pt x="2181" y="4955"/>
                  <a:pt x="2853" y="5346"/>
                  <a:pt x="2425" y="5922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470200" y="4758797"/>
            <a:ext cx="414561" cy="308503"/>
          </a:xfrm>
          <a:custGeom>
            <a:avLst/>
            <a:gdLst>
              <a:gd name="connsiteX0" fmla="*/ 432919 w 608203"/>
              <a:gd name="connsiteY0" fmla="*/ 335257 h 452607"/>
              <a:gd name="connsiteX1" fmla="*/ 479492 w 608203"/>
              <a:gd name="connsiteY1" fmla="*/ 350090 h 452607"/>
              <a:gd name="connsiteX2" fmla="*/ 526065 w 608203"/>
              <a:gd name="connsiteY2" fmla="*/ 335257 h 452607"/>
              <a:gd name="connsiteX3" fmla="*/ 526065 w 608203"/>
              <a:gd name="connsiteY3" fmla="*/ 380808 h 452607"/>
              <a:gd name="connsiteX4" fmla="*/ 526065 w 608203"/>
              <a:gd name="connsiteY4" fmla="*/ 442087 h 452607"/>
              <a:gd name="connsiteX5" fmla="*/ 515423 w 608203"/>
              <a:gd name="connsiteY5" fmla="*/ 452607 h 452607"/>
              <a:gd name="connsiteX6" fmla="*/ 507784 w 608203"/>
              <a:gd name="connsiteY6" fmla="*/ 449241 h 452607"/>
              <a:gd name="connsiteX7" fmla="*/ 487184 w 608203"/>
              <a:gd name="connsiteY7" fmla="*/ 427096 h 452607"/>
              <a:gd name="connsiteX8" fmla="*/ 479492 w 608203"/>
              <a:gd name="connsiteY8" fmla="*/ 423730 h 452607"/>
              <a:gd name="connsiteX9" fmla="*/ 471748 w 608203"/>
              <a:gd name="connsiteY9" fmla="*/ 427096 h 452607"/>
              <a:gd name="connsiteX10" fmla="*/ 451148 w 608203"/>
              <a:gd name="connsiteY10" fmla="*/ 449241 h 452607"/>
              <a:gd name="connsiteX11" fmla="*/ 443509 w 608203"/>
              <a:gd name="connsiteY11" fmla="*/ 452607 h 452607"/>
              <a:gd name="connsiteX12" fmla="*/ 432919 w 608203"/>
              <a:gd name="connsiteY12" fmla="*/ 442087 h 452607"/>
              <a:gd name="connsiteX13" fmla="*/ 432919 w 608203"/>
              <a:gd name="connsiteY13" fmla="*/ 380808 h 452607"/>
              <a:gd name="connsiteX14" fmla="*/ 479518 w 608203"/>
              <a:gd name="connsiteY14" fmla="*/ 209862 h 452607"/>
              <a:gd name="connsiteX15" fmla="*/ 539190 w 608203"/>
              <a:gd name="connsiteY15" fmla="*/ 269446 h 452607"/>
              <a:gd name="connsiteX16" fmla="*/ 535609 w 608203"/>
              <a:gd name="connsiteY16" fmla="*/ 289325 h 452607"/>
              <a:gd name="connsiteX17" fmla="*/ 525655 w 608203"/>
              <a:gd name="connsiteY17" fmla="*/ 307205 h 452607"/>
              <a:gd name="connsiteX18" fmla="*/ 479518 w 608203"/>
              <a:gd name="connsiteY18" fmla="*/ 328977 h 452607"/>
              <a:gd name="connsiteX19" fmla="*/ 433381 w 608203"/>
              <a:gd name="connsiteY19" fmla="*/ 307205 h 452607"/>
              <a:gd name="connsiteX20" fmla="*/ 427272 w 608203"/>
              <a:gd name="connsiteY20" fmla="*/ 298265 h 452607"/>
              <a:gd name="connsiteX21" fmla="*/ 419793 w 608203"/>
              <a:gd name="connsiteY21" fmla="*/ 269446 h 452607"/>
              <a:gd name="connsiteX22" fmla="*/ 479518 w 608203"/>
              <a:gd name="connsiteY22" fmla="*/ 209862 h 452607"/>
              <a:gd name="connsiteX23" fmla="*/ 89384 w 608203"/>
              <a:gd name="connsiteY23" fmla="*/ 122669 h 452607"/>
              <a:gd name="connsiteX24" fmla="*/ 79218 w 608203"/>
              <a:gd name="connsiteY24" fmla="*/ 132821 h 452607"/>
              <a:gd name="connsiteX25" fmla="*/ 89384 w 608203"/>
              <a:gd name="connsiteY25" fmla="*/ 142974 h 452607"/>
              <a:gd name="connsiteX26" fmla="*/ 518766 w 608203"/>
              <a:gd name="connsiteY26" fmla="*/ 142974 h 452607"/>
              <a:gd name="connsiteX27" fmla="*/ 528985 w 608203"/>
              <a:gd name="connsiteY27" fmla="*/ 132821 h 452607"/>
              <a:gd name="connsiteX28" fmla="*/ 518766 w 608203"/>
              <a:gd name="connsiteY28" fmla="*/ 122669 h 452607"/>
              <a:gd name="connsiteX29" fmla="*/ 198942 w 608203"/>
              <a:gd name="connsiteY29" fmla="*/ 55022 h 452607"/>
              <a:gd name="connsiteX30" fmla="*/ 188407 w 608203"/>
              <a:gd name="connsiteY30" fmla="*/ 65543 h 452607"/>
              <a:gd name="connsiteX31" fmla="*/ 198942 w 608203"/>
              <a:gd name="connsiteY31" fmla="*/ 76063 h 452607"/>
              <a:gd name="connsiteX32" fmla="*/ 409208 w 608203"/>
              <a:gd name="connsiteY32" fmla="*/ 76063 h 452607"/>
              <a:gd name="connsiteX33" fmla="*/ 419743 w 608203"/>
              <a:gd name="connsiteY33" fmla="*/ 65543 h 452607"/>
              <a:gd name="connsiteX34" fmla="*/ 409208 w 608203"/>
              <a:gd name="connsiteY34" fmla="*/ 55022 h 452607"/>
              <a:gd name="connsiteX35" fmla="*/ 17540 w 608203"/>
              <a:gd name="connsiteY35" fmla="*/ 0 h 452607"/>
              <a:gd name="connsiteX36" fmla="*/ 590611 w 608203"/>
              <a:gd name="connsiteY36" fmla="*/ 0 h 452607"/>
              <a:gd name="connsiteX37" fmla="*/ 608203 w 608203"/>
              <a:gd name="connsiteY37" fmla="*/ 17517 h 452607"/>
              <a:gd name="connsiteX38" fmla="*/ 608203 w 608203"/>
              <a:gd name="connsiteY38" fmla="*/ 363273 h 452607"/>
              <a:gd name="connsiteX39" fmla="*/ 590611 w 608203"/>
              <a:gd name="connsiteY39" fmla="*/ 380842 h 452607"/>
              <a:gd name="connsiteX40" fmla="*/ 543943 w 608203"/>
              <a:gd name="connsiteY40" fmla="*/ 380842 h 452607"/>
              <a:gd name="connsiteX41" fmla="*/ 543943 w 608203"/>
              <a:gd name="connsiteY41" fmla="*/ 317982 h 452607"/>
              <a:gd name="connsiteX42" fmla="*/ 560219 w 608203"/>
              <a:gd name="connsiteY42" fmla="*/ 269430 h 452607"/>
              <a:gd name="connsiteX43" fmla="*/ 479473 w 608203"/>
              <a:gd name="connsiteY43" fmla="*/ 188790 h 452607"/>
              <a:gd name="connsiteX44" fmla="*/ 399306 w 608203"/>
              <a:gd name="connsiteY44" fmla="*/ 259278 h 452607"/>
              <a:gd name="connsiteX45" fmla="*/ 89384 w 608203"/>
              <a:gd name="connsiteY45" fmla="*/ 259278 h 452607"/>
              <a:gd name="connsiteX46" fmla="*/ 79218 w 608203"/>
              <a:gd name="connsiteY46" fmla="*/ 269430 h 452607"/>
              <a:gd name="connsiteX47" fmla="*/ 89384 w 608203"/>
              <a:gd name="connsiteY47" fmla="*/ 279635 h 452607"/>
              <a:gd name="connsiteX48" fmla="*/ 399306 w 608203"/>
              <a:gd name="connsiteY48" fmla="*/ 279635 h 452607"/>
              <a:gd name="connsiteX49" fmla="*/ 415002 w 608203"/>
              <a:gd name="connsiteY49" fmla="*/ 317982 h 452607"/>
              <a:gd name="connsiteX50" fmla="*/ 415002 w 608203"/>
              <a:gd name="connsiteY50" fmla="*/ 380842 h 452607"/>
              <a:gd name="connsiteX51" fmla="*/ 17540 w 608203"/>
              <a:gd name="connsiteY51" fmla="*/ 380842 h 452607"/>
              <a:gd name="connsiteX52" fmla="*/ 0 w 608203"/>
              <a:gd name="connsiteY52" fmla="*/ 363273 h 452607"/>
              <a:gd name="connsiteX53" fmla="*/ 0 w 608203"/>
              <a:gd name="connsiteY53" fmla="*/ 17517 h 452607"/>
              <a:gd name="connsiteX54" fmla="*/ 17540 w 608203"/>
              <a:gd name="connsiteY54" fmla="*/ 0 h 452607"/>
            </a:gdLst>
            <a:rect l="l" t="t" r="r" b="b"/>
            <a:pathLst>
              <a:path w="608203" h="452607">
                <a:moveTo>
                  <a:pt x="432919" y="335257"/>
                </a:moveTo>
                <a:cubicBezTo>
                  <a:pt x="446090" y="344620"/>
                  <a:pt x="462106" y="350090"/>
                  <a:pt x="479492" y="350090"/>
                </a:cubicBezTo>
                <a:cubicBezTo>
                  <a:pt x="496825" y="350090"/>
                  <a:pt x="512894" y="344620"/>
                  <a:pt x="526065" y="335257"/>
                </a:cubicBezTo>
                <a:lnTo>
                  <a:pt x="526065" y="380808"/>
                </a:lnTo>
                <a:lnTo>
                  <a:pt x="526065" y="442087"/>
                </a:lnTo>
                <a:cubicBezTo>
                  <a:pt x="526065" y="448452"/>
                  <a:pt x="520849" y="452607"/>
                  <a:pt x="515423" y="452607"/>
                </a:cubicBezTo>
                <a:cubicBezTo>
                  <a:pt x="512683" y="452607"/>
                  <a:pt x="509944" y="451555"/>
                  <a:pt x="507784" y="449241"/>
                </a:cubicBezTo>
                <a:lnTo>
                  <a:pt x="487184" y="427096"/>
                </a:lnTo>
                <a:cubicBezTo>
                  <a:pt x="485077" y="424834"/>
                  <a:pt x="482285" y="423730"/>
                  <a:pt x="479492" y="423730"/>
                </a:cubicBezTo>
                <a:cubicBezTo>
                  <a:pt x="476647" y="423730"/>
                  <a:pt x="473855" y="424834"/>
                  <a:pt x="471748" y="427096"/>
                </a:cubicBezTo>
                <a:lnTo>
                  <a:pt x="451148" y="449241"/>
                </a:lnTo>
                <a:cubicBezTo>
                  <a:pt x="448988" y="451555"/>
                  <a:pt x="446248" y="452607"/>
                  <a:pt x="443509" y="452607"/>
                </a:cubicBezTo>
                <a:cubicBezTo>
                  <a:pt x="438082" y="452607"/>
                  <a:pt x="432919" y="448452"/>
                  <a:pt x="432919" y="442087"/>
                </a:cubicBezTo>
                <a:lnTo>
                  <a:pt x="432919" y="380808"/>
                </a:lnTo>
                <a:close/>
                <a:moveTo>
                  <a:pt x="479518" y="209862"/>
                </a:moveTo>
                <a:cubicBezTo>
                  <a:pt x="512435" y="209862"/>
                  <a:pt x="539190" y="236577"/>
                  <a:pt x="539190" y="269446"/>
                </a:cubicBezTo>
                <a:cubicBezTo>
                  <a:pt x="539190" y="275967"/>
                  <a:pt x="537926" y="282856"/>
                  <a:pt x="535609" y="289325"/>
                </a:cubicBezTo>
                <a:cubicBezTo>
                  <a:pt x="533291" y="295898"/>
                  <a:pt x="529868" y="302051"/>
                  <a:pt x="525655" y="307205"/>
                </a:cubicBezTo>
                <a:cubicBezTo>
                  <a:pt x="514700" y="320510"/>
                  <a:pt x="498057" y="328977"/>
                  <a:pt x="479518" y="328977"/>
                </a:cubicBezTo>
                <a:cubicBezTo>
                  <a:pt x="460979" y="328977"/>
                  <a:pt x="444336" y="320510"/>
                  <a:pt x="433381" y="307205"/>
                </a:cubicBezTo>
                <a:cubicBezTo>
                  <a:pt x="431064" y="304470"/>
                  <a:pt x="429010" y="301420"/>
                  <a:pt x="427272" y="298265"/>
                </a:cubicBezTo>
                <a:cubicBezTo>
                  <a:pt x="422532" y="289798"/>
                  <a:pt x="419793" y="278596"/>
                  <a:pt x="419793" y="269446"/>
                </a:cubicBezTo>
                <a:cubicBezTo>
                  <a:pt x="419793" y="236577"/>
                  <a:pt x="446548" y="209862"/>
                  <a:pt x="479518" y="209862"/>
                </a:cubicBezTo>
                <a:close/>
                <a:moveTo>
                  <a:pt x="89384" y="122669"/>
                </a:moveTo>
                <a:cubicBezTo>
                  <a:pt x="83801" y="122669"/>
                  <a:pt x="79218" y="127193"/>
                  <a:pt x="79218" y="132821"/>
                </a:cubicBezTo>
                <a:cubicBezTo>
                  <a:pt x="79218" y="138450"/>
                  <a:pt x="83801" y="142974"/>
                  <a:pt x="89384" y="142974"/>
                </a:cubicBezTo>
                <a:lnTo>
                  <a:pt x="518766" y="142974"/>
                </a:lnTo>
                <a:cubicBezTo>
                  <a:pt x="524402" y="142974"/>
                  <a:pt x="528985" y="138450"/>
                  <a:pt x="528985" y="132821"/>
                </a:cubicBezTo>
                <a:cubicBezTo>
                  <a:pt x="528985" y="127193"/>
                  <a:pt x="524402" y="122669"/>
                  <a:pt x="518766" y="122669"/>
                </a:cubicBezTo>
                <a:close/>
                <a:moveTo>
                  <a:pt x="198942" y="55022"/>
                </a:moveTo>
                <a:cubicBezTo>
                  <a:pt x="193148" y="55022"/>
                  <a:pt x="188407" y="59756"/>
                  <a:pt x="188407" y="65543"/>
                </a:cubicBezTo>
                <a:cubicBezTo>
                  <a:pt x="188407" y="71382"/>
                  <a:pt x="193148" y="76063"/>
                  <a:pt x="198942" y="76063"/>
                </a:cubicBezTo>
                <a:lnTo>
                  <a:pt x="409208" y="76063"/>
                </a:lnTo>
                <a:cubicBezTo>
                  <a:pt x="415055" y="76063"/>
                  <a:pt x="419743" y="71382"/>
                  <a:pt x="419743" y="65543"/>
                </a:cubicBezTo>
                <a:cubicBezTo>
                  <a:pt x="419743" y="59756"/>
                  <a:pt x="415055" y="55022"/>
                  <a:pt x="409208" y="55022"/>
                </a:cubicBezTo>
                <a:close/>
                <a:moveTo>
                  <a:pt x="17540" y="0"/>
                </a:moveTo>
                <a:lnTo>
                  <a:pt x="590611" y="0"/>
                </a:lnTo>
                <a:cubicBezTo>
                  <a:pt x="600302" y="0"/>
                  <a:pt x="608203" y="7838"/>
                  <a:pt x="608203" y="17517"/>
                </a:cubicBezTo>
                <a:lnTo>
                  <a:pt x="608203" y="363273"/>
                </a:lnTo>
                <a:cubicBezTo>
                  <a:pt x="608203" y="372952"/>
                  <a:pt x="600302" y="380842"/>
                  <a:pt x="590611" y="380842"/>
                </a:cubicBezTo>
                <a:lnTo>
                  <a:pt x="543943" y="380842"/>
                </a:lnTo>
                <a:lnTo>
                  <a:pt x="543943" y="317982"/>
                </a:lnTo>
                <a:cubicBezTo>
                  <a:pt x="554162" y="304463"/>
                  <a:pt x="560219" y="287683"/>
                  <a:pt x="560219" y="269430"/>
                </a:cubicBezTo>
                <a:cubicBezTo>
                  <a:pt x="560219" y="224981"/>
                  <a:pt x="523981" y="188790"/>
                  <a:pt x="479473" y="188790"/>
                </a:cubicBezTo>
                <a:cubicBezTo>
                  <a:pt x="438389" y="188790"/>
                  <a:pt x="404362" y="219563"/>
                  <a:pt x="399306" y="259278"/>
                </a:cubicBezTo>
                <a:lnTo>
                  <a:pt x="89384" y="259278"/>
                </a:lnTo>
                <a:cubicBezTo>
                  <a:pt x="83801" y="259278"/>
                  <a:pt x="79218" y="263854"/>
                  <a:pt x="79218" y="269430"/>
                </a:cubicBezTo>
                <a:cubicBezTo>
                  <a:pt x="79218" y="275058"/>
                  <a:pt x="83801" y="279635"/>
                  <a:pt x="89384" y="279635"/>
                </a:cubicBezTo>
                <a:lnTo>
                  <a:pt x="399306" y="279635"/>
                </a:lnTo>
                <a:cubicBezTo>
                  <a:pt x="401149" y="293943"/>
                  <a:pt x="406680" y="307041"/>
                  <a:pt x="415002" y="317982"/>
                </a:cubicBezTo>
                <a:lnTo>
                  <a:pt x="415002" y="380842"/>
                </a:lnTo>
                <a:lnTo>
                  <a:pt x="17540" y="380842"/>
                </a:lnTo>
                <a:cubicBezTo>
                  <a:pt x="7848" y="380842"/>
                  <a:pt x="0" y="372952"/>
                  <a:pt x="0" y="363273"/>
                </a:cubicBezTo>
                <a:lnTo>
                  <a:pt x="0" y="17517"/>
                </a:lnTo>
                <a:cubicBezTo>
                  <a:pt x="0" y="7838"/>
                  <a:pt x="7848" y="0"/>
                  <a:pt x="17540" y="0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1044659" y="527337"/>
            <a:ext cx="1047424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OPPOSans H"/>
                <a:ea typeface="OPPOSans H"/>
                <a:cs typeface="OPPOSans H"/>
              </a:rPr>
              <a:t>短期行动计划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1" flipV="0">
            <a:off x="451793" y="527337"/>
            <a:ext cx="432000" cy="432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541487" y="617337"/>
            <a:ext cx="252613" cy="252000"/>
          </a:xfrm>
          <a:custGeom>
            <a:avLst/>
            <a:gdLst>
              <a:gd name="connsiteX0" fmla="*/ 339916 w 993944"/>
              <a:gd name="connsiteY0" fmla="*/ 447401 h 991544"/>
              <a:gd name="connsiteX1" fmla="*/ 664749 w 993944"/>
              <a:gd name="connsiteY1" fmla="*/ 447401 h 991544"/>
              <a:gd name="connsiteX2" fmla="*/ 670199 w 993944"/>
              <a:gd name="connsiteY2" fmla="*/ 447401 h 991544"/>
              <a:gd name="connsiteX3" fmla="*/ 676249 w 993944"/>
              <a:gd name="connsiteY3" fmla="*/ 446632 h 991544"/>
              <a:gd name="connsiteX4" fmla="*/ 671447 w 993944"/>
              <a:gd name="connsiteY4" fmla="*/ 442551 h 991544"/>
              <a:gd name="connsiteX5" fmla="*/ 646071 w 993944"/>
              <a:gd name="connsiteY5" fmla="*/ 422864 h 991544"/>
              <a:gd name="connsiteX6" fmla="*/ 620838 w 993944"/>
              <a:gd name="connsiteY6" fmla="*/ 400680 h 991544"/>
              <a:gd name="connsiteX7" fmla="*/ 598198 w 993944"/>
              <a:gd name="connsiteY7" fmla="*/ 378545 h 991544"/>
              <a:gd name="connsiteX8" fmla="*/ 584321 w 993944"/>
              <a:gd name="connsiteY8" fmla="*/ 363107 h 991544"/>
              <a:gd name="connsiteX9" fmla="*/ 576494 w 993944"/>
              <a:gd name="connsiteY9" fmla="*/ 354200 h 991544"/>
              <a:gd name="connsiteX10" fmla="*/ 549365 w 993944"/>
              <a:gd name="connsiteY10" fmla="*/ 319580 h 991544"/>
              <a:gd name="connsiteX11" fmla="*/ 523628 w 993944"/>
              <a:gd name="connsiteY11" fmla="*/ 280303 h 991544"/>
              <a:gd name="connsiteX12" fmla="*/ 512920 w 993944"/>
              <a:gd name="connsiteY12" fmla="*/ 261360 h 991544"/>
              <a:gd name="connsiteX13" fmla="*/ 505718 w 993944"/>
              <a:gd name="connsiteY13" fmla="*/ 247819 h 991544"/>
              <a:gd name="connsiteX14" fmla="*/ 495130 w 993944"/>
              <a:gd name="connsiteY14" fmla="*/ 225468 h 991544"/>
              <a:gd name="connsiteX15" fmla="*/ 487928 w 993944"/>
              <a:gd name="connsiteY15" fmla="*/ 208662 h 991544"/>
              <a:gd name="connsiteX16" fmla="*/ 480533 w 993944"/>
              <a:gd name="connsiteY16" fmla="*/ 189791 h 991544"/>
              <a:gd name="connsiteX17" fmla="*/ 471050 w 993944"/>
              <a:gd name="connsiteY17" fmla="*/ 161677 h 991544"/>
              <a:gd name="connsiteX18" fmla="*/ 461230 w 993944"/>
              <a:gd name="connsiteY18" fmla="*/ 124921 h 991544"/>
              <a:gd name="connsiteX19" fmla="*/ 455108 w 993944"/>
              <a:gd name="connsiteY19" fmla="*/ 93446 h 991544"/>
              <a:gd name="connsiteX20" fmla="*/ 451555 w 993944"/>
              <a:gd name="connsiteY20" fmla="*/ 70542 h 991544"/>
              <a:gd name="connsiteX21" fmla="*/ 450115 w 993944"/>
              <a:gd name="connsiteY21" fmla="*/ 57793 h 991544"/>
              <a:gd name="connsiteX22" fmla="*/ 448554 w 993944"/>
              <a:gd name="connsiteY22" fmla="*/ 41108 h 991544"/>
              <a:gd name="connsiteX23" fmla="*/ 448554 w 993944"/>
              <a:gd name="connsiteY23" fmla="*/ 40123 h 991544"/>
              <a:gd name="connsiteX24" fmla="*/ 447450 w 993944"/>
              <a:gd name="connsiteY24" fmla="*/ 5527 h 991544"/>
              <a:gd name="connsiteX25" fmla="*/ 447450 w 993944"/>
              <a:gd name="connsiteY25" fmla="*/ 4063 h 991544"/>
              <a:gd name="connsiteX26" fmla="*/ 449610 w 993944"/>
              <a:gd name="connsiteY26" fmla="*/ 1854 h 991544"/>
              <a:gd name="connsiteX27" fmla="*/ 453572 w 993944"/>
              <a:gd name="connsiteY27" fmla="*/ 1854 h 991544"/>
              <a:gd name="connsiteX28" fmla="*/ 540242 w 993944"/>
              <a:gd name="connsiteY28" fmla="*/ 1854 h 991544"/>
              <a:gd name="connsiteX29" fmla="*/ 546460 w 993944"/>
              <a:gd name="connsiteY29" fmla="*/ 8144 h 991544"/>
              <a:gd name="connsiteX30" fmla="*/ 547180 w 993944"/>
              <a:gd name="connsiteY30" fmla="*/ 20460 h 991544"/>
              <a:gd name="connsiteX31" fmla="*/ 547372 w 993944"/>
              <a:gd name="connsiteY31" fmla="*/ 26390 h 991544"/>
              <a:gd name="connsiteX32" fmla="*/ 548213 w 993944"/>
              <a:gd name="connsiteY32" fmla="*/ 38203 h 991544"/>
              <a:gd name="connsiteX33" fmla="*/ 548357 w 993944"/>
              <a:gd name="connsiteY33" fmla="*/ 40603 h 991544"/>
              <a:gd name="connsiteX34" fmla="*/ 550109 w 993944"/>
              <a:gd name="connsiteY34" fmla="*/ 58250 h 991544"/>
              <a:gd name="connsiteX35" fmla="*/ 553182 w 993944"/>
              <a:gd name="connsiteY35" fmla="*/ 78753 h 991544"/>
              <a:gd name="connsiteX36" fmla="*/ 559617 w 993944"/>
              <a:gd name="connsiteY36" fmla="*/ 110180 h 991544"/>
              <a:gd name="connsiteX37" fmla="*/ 573157 w 993944"/>
              <a:gd name="connsiteY37" fmla="*/ 154619 h 991544"/>
              <a:gd name="connsiteX38" fmla="*/ 586746 w 993944"/>
              <a:gd name="connsiteY38" fmla="*/ 187510 h 991544"/>
              <a:gd name="connsiteX39" fmla="*/ 593732 w 993944"/>
              <a:gd name="connsiteY39" fmla="*/ 202276 h 991544"/>
              <a:gd name="connsiteX40" fmla="*/ 623551 w 993944"/>
              <a:gd name="connsiteY40" fmla="*/ 252405 h 991544"/>
              <a:gd name="connsiteX41" fmla="*/ 645638 w 993944"/>
              <a:gd name="connsiteY41" fmla="*/ 282175 h 991544"/>
              <a:gd name="connsiteX42" fmla="*/ 660451 w 993944"/>
              <a:gd name="connsiteY42" fmla="*/ 299437 h 991544"/>
              <a:gd name="connsiteX43" fmla="*/ 688829 w 993944"/>
              <a:gd name="connsiteY43" fmla="*/ 328439 h 991544"/>
              <a:gd name="connsiteX44" fmla="*/ 702178 w 993944"/>
              <a:gd name="connsiteY44" fmla="*/ 340179 h 991544"/>
              <a:gd name="connsiteX45" fmla="*/ 719752 w 993944"/>
              <a:gd name="connsiteY45" fmla="*/ 354584 h 991544"/>
              <a:gd name="connsiteX46" fmla="*/ 730316 w 993944"/>
              <a:gd name="connsiteY46" fmla="*/ 362723 h 991544"/>
              <a:gd name="connsiteX47" fmla="*/ 770002 w 993944"/>
              <a:gd name="connsiteY47" fmla="*/ 388580 h 991544"/>
              <a:gd name="connsiteX48" fmla="*/ 817418 w 993944"/>
              <a:gd name="connsiteY48" fmla="*/ 412228 h 991544"/>
              <a:gd name="connsiteX49" fmla="*/ 857728 w 993944"/>
              <a:gd name="connsiteY49" fmla="*/ 427186 h 991544"/>
              <a:gd name="connsiteX50" fmla="*/ 902215 w 993944"/>
              <a:gd name="connsiteY50" fmla="*/ 438590 h 991544"/>
              <a:gd name="connsiteX51" fmla="*/ 920630 w 993944"/>
              <a:gd name="connsiteY51" fmla="*/ 442119 h 991544"/>
              <a:gd name="connsiteX52" fmla="*/ 938708 w 993944"/>
              <a:gd name="connsiteY52" fmla="*/ 444520 h 991544"/>
              <a:gd name="connsiteX53" fmla="*/ 952921 w 993944"/>
              <a:gd name="connsiteY53" fmla="*/ 446152 h 991544"/>
              <a:gd name="connsiteX54" fmla="*/ 956378 w 993944"/>
              <a:gd name="connsiteY54" fmla="*/ 446368 h 991544"/>
              <a:gd name="connsiteX55" fmla="*/ 967206 w 993944"/>
              <a:gd name="connsiteY55" fmla="*/ 447160 h 991544"/>
              <a:gd name="connsiteX56" fmla="*/ 973616 w 993944"/>
              <a:gd name="connsiteY56" fmla="*/ 447377 h 991544"/>
              <a:gd name="connsiteX57" fmla="*/ 989462 w 993944"/>
              <a:gd name="connsiteY57" fmla="*/ 447377 h 991544"/>
              <a:gd name="connsiteX58" fmla="*/ 992175 w 993944"/>
              <a:gd name="connsiteY58" fmla="*/ 450114 h 991544"/>
              <a:gd name="connsiteX59" fmla="*/ 992175 w 993944"/>
              <a:gd name="connsiteY59" fmla="*/ 453595 h 991544"/>
              <a:gd name="connsiteX60" fmla="*/ 992175 w 993944"/>
              <a:gd name="connsiteY60" fmla="*/ 540241 h 991544"/>
              <a:gd name="connsiteX61" fmla="*/ 985500 w 993944"/>
              <a:gd name="connsiteY61" fmla="*/ 547107 h 991544"/>
              <a:gd name="connsiteX62" fmla="*/ 969175 w 993944"/>
              <a:gd name="connsiteY62" fmla="*/ 547323 h 991544"/>
              <a:gd name="connsiteX63" fmla="*/ 960340 w 993944"/>
              <a:gd name="connsiteY63" fmla="*/ 548044 h 991544"/>
              <a:gd name="connsiteX64" fmla="*/ 958371 w 993944"/>
              <a:gd name="connsiteY64" fmla="*/ 548236 h 991544"/>
              <a:gd name="connsiteX65" fmla="*/ 942141 w 993944"/>
              <a:gd name="connsiteY65" fmla="*/ 549484 h 991544"/>
              <a:gd name="connsiteX66" fmla="*/ 917725 w 993944"/>
              <a:gd name="connsiteY66" fmla="*/ 552989 h 991544"/>
              <a:gd name="connsiteX67" fmla="*/ 875758 w 993944"/>
              <a:gd name="connsiteY67" fmla="*/ 562088 h 991544"/>
              <a:gd name="connsiteX68" fmla="*/ 788272 w 993944"/>
              <a:gd name="connsiteY68" fmla="*/ 595868 h 991544"/>
              <a:gd name="connsiteX69" fmla="*/ 754396 w 993944"/>
              <a:gd name="connsiteY69" fmla="*/ 615315 h 991544"/>
              <a:gd name="connsiteX70" fmla="*/ 723930 w 993944"/>
              <a:gd name="connsiteY70" fmla="*/ 636418 h 991544"/>
              <a:gd name="connsiteX71" fmla="*/ 705035 w 993944"/>
              <a:gd name="connsiteY71" fmla="*/ 651567 h 991544"/>
              <a:gd name="connsiteX72" fmla="*/ 663284 w 993944"/>
              <a:gd name="connsiteY72" fmla="*/ 691637 h 991544"/>
              <a:gd name="connsiteX73" fmla="*/ 648135 w 993944"/>
              <a:gd name="connsiteY73" fmla="*/ 709235 h 991544"/>
              <a:gd name="connsiteX74" fmla="*/ 632578 w 993944"/>
              <a:gd name="connsiteY74" fmla="*/ 729066 h 991544"/>
              <a:gd name="connsiteX75" fmla="*/ 614524 w 993944"/>
              <a:gd name="connsiteY75" fmla="*/ 755644 h 991544"/>
              <a:gd name="connsiteX76" fmla="*/ 589723 w 993944"/>
              <a:gd name="connsiteY76" fmla="*/ 800683 h 991544"/>
              <a:gd name="connsiteX77" fmla="*/ 575030 w 993944"/>
              <a:gd name="connsiteY77" fmla="*/ 835279 h 991544"/>
              <a:gd name="connsiteX78" fmla="*/ 566867 w 993944"/>
              <a:gd name="connsiteY78" fmla="*/ 859119 h 991544"/>
              <a:gd name="connsiteX79" fmla="*/ 555343 w 993944"/>
              <a:gd name="connsiteY79" fmla="*/ 904591 h 991544"/>
              <a:gd name="connsiteX80" fmla="*/ 550685 w 993944"/>
              <a:gd name="connsiteY80" fmla="*/ 930832 h 991544"/>
              <a:gd name="connsiteX81" fmla="*/ 549341 w 993944"/>
              <a:gd name="connsiteY81" fmla="*/ 943077 h 991544"/>
              <a:gd name="connsiteX82" fmla="*/ 547684 w 993944"/>
              <a:gd name="connsiteY82" fmla="*/ 959762 h 991544"/>
              <a:gd name="connsiteX83" fmla="*/ 547468 w 993944"/>
              <a:gd name="connsiteY83" fmla="*/ 964204 h 991544"/>
              <a:gd name="connsiteX84" fmla="*/ 546700 w 993944"/>
              <a:gd name="connsiteY84" fmla="*/ 977024 h 991544"/>
              <a:gd name="connsiteX85" fmla="*/ 546508 w 993944"/>
              <a:gd name="connsiteY85" fmla="*/ 985427 h 991544"/>
              <a:gd name="connsiteX86" fmla="*/ 546508 w 993944"/>
              <a:gd name="connsiteY86" fmla="*/ 989893 h 991544"/>
              <a:gd name="connsiteX87" fmla="*/ 544251 w 993944"/>
              <a:gd name="connsiteY87" fmla="*/ 992006 h 991544"/>
              <a:gd name="connsiteX88" fmla="*/ 540794 w 993944"/>
              <a:gd name="connsiteY88" fmla="*/ 992006 h 991544"/>
              <a:gd name="connsiteX89" fmla="*/ 453572 w 993944"/>
              <a:gd name="connsiteY89" fmla="*/ 992006 h 991544"/>
              <a:gd name="connsiteX90" fmla="*/ 447450 w 993944"/>
              <a:gd name="connsiteY90" fmla="*/ 985643 h 991544"/>
              <a:gd name="connsiteX91" fmla="*/ 447450 w 993944"/>
              <a:gd name="connsiteY91" fmla="*/ 975248 h 991544"/>
              <a:gd name="connsiteX92" fmla="*/ 447954 w 993944"/>
              <a:gd name="connsiteY92" fmla="*/ 969846 h 991544"/>
              <a:gd name="connsiteX93" fmla="*/ 448386 w 993944"/>
              <a:gd name="connsiteY93" fmla="*/ 960963 h 991544"/>
              <a:gd name="connsiteX94" fmla="*/ 449154 w 993944"/>
              <a:gd name="connsiteY94" fmla="*/ 951119 h 991544"/>
              <a:gd name="connsiteX95" fmla="*/ 449298 w 993944"/>
              <a:gd name="connsiteY95" fmla="*/ 949655 h 991544"/>
              <a:gd name="connsiteX96" fmla="*/ 450499 w 993944"/>
              <a:gd name="connsiteY96" fmla="*/ 933401 h 991544"/>
              <a:gd name="connsiteX97" fmla="*/ 452059 w 993944"/>
              <a:gd name="connsiteY97" fmla="*/ 921685 h 991544"/>
              <a:gd name="connsiteX98" fmla="*/ 454244 w 993944"/>
              <a:gd name="connsiteY98" fmla="*/ 906560 h 991544"/>
              <a:gd name="connsiteX99" fmla="*/ 457533 w 993944"/>
              <a:gd name="connsiteY99" fmla="*/ 887089 h 991544"/>
              <a:gd name="connsiteX100" fmla="*/ 465120 w 993944"/>
              <a:gd name="connsiteY100" fmla="*/ 853886 h 991544"/>
              <a:gd name="connsiteX101" fmla="*/ 482430 w 993944"/>
              <a:gd name="connsiteY101" fmla="*/ 799771 h 991544"/>
              <a:gd name="connsiteX102" fmla="*/ 499019 w 993944"/>
              <a:gd name="connsiteY102" fmla="*/ 760613 h 991544"/>
              <a:gd name="connsiteX103" fmla="*/ 517602 w 993944"/>
              <a:gd name="connsiteY103" fmla="*/ 724601 h 991544"/>
              <a:gd name="connsiteX104" fmla="*/ 539353 w 993944"/>
              <a:gd name="connsiteY104" fmla="*/ 689212 h 991544"/>
              <a:gd name="connsiteX105" fmla="*/ 566219 w 993944"/>
              <a:gd name="connsiteY105" fmla="*/ 652528 h 991544"/>
              <a:gd name="connsiteX106" fmla="*/ 584657 w 993944"/>
              <a:gd name="connsiteY106" fmla="*/ 630584 h 991544"/>
              <a:gd name="connsiteX107" fmla="*/ 602543 w 993944"/>
              <a:gd name="connsiteY107" fmla="*/ 611377 h 991544"/>
              <a:gd name="connsiteX108" fmla="*/ 615892 w 993944"/>
              <a:gd name="connsiteY108" fmla="*/ 598125 h 991544"/>
              <a:gd name="connsiteX109" fmla="*/ 633874 w 993944"/>
              <a:gd name="connsiteY109" fmla="*/ 581919 h 991544"/>
              <a:gd name="connsiteX110" fmla="*/ 649288 w 993944"/>
              <a:gd name="connsiteY110" fmla="*/ 568763 h 991544"/>
              <a:gd name="connsiteX111" fmla="*/ 668494 w 993944"/>
              <a:gd name="connsiteY111" fmla="*/ 553998 h 991544"/>
              <a:gd name="connsiteX112" fmla="*/ 675913 w 993944"/>
              <a:gd name="connsiteY112" fmla="*/ 548260 h 991544"/>
              <a:gd name="connsiteX113" fmla="*/ 676321 w 993944"/>
              <a:gd name="connsiteY113" fmla="*/ 547011 h 991544"/>
              <a:gd name="connsiteX114" fmla="*/ 675121 w 993944"/>
              <a:gd name="connsiteY114" fmla="*/ 546411 h 991544"/>
              <a:gd name="connsiteX115" fmla="*/ 673152 w 993944"/>
              <a:gd name="connsiteY115" fmla="*/ 546411 h 991544"/>
              <a:gd name="connsiteX116" fmla="*/ 665301 w 993944"/>
              <a:gd name="connsiteY116" fmla="*/ 547011 h 991544"/>
              <a:gd name="connsiteX117" fmla="*/ 12683 w 993944"/>
              <a:gd name="connsiteY117" fmla="*/ 547011 h 991544"/>
              <a:gd name="connsiteX118" fmla="*/ 3848 w 993944"/>
              <a:gd name="connsiteY118" fmla="*/ 546195 h 991544"/>
              <a:gd name="connsiteX119" fmla="*/ 1807 w 993944"/>
              <a:gd name="connsiteY119" fmla="*/ 543794 h 991544"/>
              <a:gd name="connsiteX120" fmla="*/ 1807 w 993944"/>
              <a:gd name="connsiteY120" fmla="*/ 539352 h 991544"/>
              <a:gd name="connsiteX121" fmla="*/ 1807 w 993944"/>
              <a:gd name="connsiteY121" fmla="*/ 454459 h 991544"/>
              <a:gd name="connsiteX122" fmla="*/ 8721 w 993944"/>
              <a:gd name="connsiteY122" fmla="*/ 447401 h 991544"/>
            </a:gdLst>
            <a:rect l="l" t="t" r="r" b="b"/>
            <a:pathLst>
              <a:path w="993944" h="991544">
                <a:moveTo>
                  <a:pt x="339916" y="447401"/>
                </a:moveTo>
                <a:lnTo>
                  <a:pt x="664749" y="447401"/>
                </a:lnTo>
                <a:cubicBezTo>
                  <a:pt x="666574" y="447401"/>
                  <a:pt x="668398" y="447401"/>
                  <a:pt x="670199" y="447401"/>
                </a:cubicBezTo>
                <a:cubicBezTo>
                  <a:pt x="671999" y="447401"/>
                  <a:pt x="674400" y="448217"/>
                  <a:pt x="676249" y="446632"/>
                </a:cubicBezTo>
                <a:cubicBezTo>
                  <a:pt x="674893" y="445007"/>
                  <a:pt x="673270" y="443626"/>
                  <a:pt x="671447" y="442551"/>
                </a:cubicBezTo>
                <a:cubicBezTo>
                  <a:pt x="662924" y="436069"/>
                  <a:pt x="654281" y="429754"/>
                  <a:pt x="646071" y="422864"/>
                </a:cubicBezTo>
                <a:cubicBezTo>
                  <a:pt x="637860" y="415974"/>
                  <a:pt x="629145" y="408171"/>
                  <a:pt x="620838" y="400680"/>
                </a:cubicBezTo>
                <a:cubicBezTo>
                  <a:pt x="612987" y="393478"/>
                  <a:pt x="605592" y="386059"/>
                  <a:pt x="598198" y="378545"/>
                </a:cubicBezTo>
                <a:cubicBezTo>
                  <a:pt x="593396" y="373623"/>
                  <a:pt x="588955" y="368245"/>
                  <a:pt x="584321" y="363107"/>
                </a:cubicBezTo>
                <a:cubicBezTo>
                  <a:pt x="581680" y="360178"/>
                  <a:pt x="579039" y="357225"/>
                  <a:pt x="576494" y="354200"/>
                </a:cubicBezTo>
                <a:cubicBezTo>
                  <a:pt x="566987" y="342996"/>
                  <a:pt x="557943" y="331457"/>
                  <a:pt x="549365" y="319580"/>
                </a:cubicBezTo>
                <a:cubicBezTo>
                  <a:pt x="540218" y="306880"/>
                  <a:pt x="531695" y="293723"/>
                  <a:pt x="523628" y="280303"/>
                </a:cubicBezTo>
                <a:cubicBezTo>
                  <a:pt x="519907" y="274084"/>
                  <a:pt x="516426" y="267722"/>
                  <a:pt x="512920" y="261360"/>
                </a:cubicBezTo>
                <a:cubicBezTo>
                  <a:pt x="510519" y="256894"/>
                  <a:pt x="507999" y="252405"/>
                  <a:pt x="505718" y="247819"/>
                </a:cubicBezTo>
                <a:cubicBezTo>
                  <a:pt x="502093" y="240401"/>
                  <a:pt x="498515" y="232958"/>
                  <a:pt x="495130" y="225468"/>
                </a:cubicBezTo>
                <a:cubicBezTo>
                  <a:pt x="492609" y="219898"/>
                  <a:pt x="490328" y="214256"/>
                  <a:pt x="487928" y="208662"/>
                </a:cubicBezTo>
                <a:cubicBezTo>
                  <a:pt x="485383" y="202396"/>
                  <a:pt x="482838" y="196129"/>
                  <a:pt x="480533" y="189791"/>
                </a:cubicBezTo>
                <a:cubicBezTo>
                  <a:pt x="477148" y="180500"/>
                  <a:pt x="473883" y="171161"/>
                  <a:pt x="471050" y="161677"/>
                </a:cubicBezTo>
                <a:cubicBezTo>
                  <a:pt x="467449" y="149505"/>
                  <a:pt x="464063" y="137309"/>
                  <a:pt x="461230" y="124921"/>
                </a:cubicBezTo>
                <a:cubicBezTo>
                  <a:pt x="458830" y="114501"/>
                  <a:pt x="456621" y="104033"/>
                  <a:pt x="455108" y="93446"/>
                </a:cubicBezTo>
                <a:cubicBezTo>
                  <a:pt x="454004" y="85811"/>
                  <a:pt x="452395" y="78224"/>
                  <a:pt x="451555" y="70542"/>
                </a:cubicBezTo>
                <a:cubicBezTo>
                  <a:pt x="451099" y="66316"/>
                  <a:pt x="450667" y="62019"/>
                  <a:pt x="450115" y="57793"/>
                </a:cubicBezTo>
                <a:cubicBezTo>
                  <a:pt x="449394" y="52247"/>
                  <a:pt x="449874" y="46581"/>
                  <a:pt x="448554" y="41108"/>
                </a:cubicBezTo>
                <a:cubicBezTo>
                  <a:pt x="448518" y="40781"/>
                  <a:pt x="448518" y="40450"/>
                  <a:pt x="448554" y="40123"/>
                </a:cubicBezTo>
                <a:cubicBezTo>
                  <a:pt x="448818" y="28575"/>
                  <a:pt x="446897" y="17099"/>
                  <a:pt x="447450" y="5527"/>
                </a:cubicBezTo>
                <a:cubicBezTo>
                  <a:pt x="447450" y="5047"/>
                  <a:pt x="447450" y="4543"/>
                  <a:pt x="447450" y="4063"/>
                </a:cubicBezTo>
                <a:cubicBezTo>
                  <a:pt x="447618" y="2622"/>
                  <a:pt x="448170" y="1974"/>
                  <a:pt x="449610" y="1854"/>
                </a:cubicBezTo>
                <a:cubicBezTo>
                  <a:pt x="451051" y="1734"/>
                  <a:pt x="452251" y="1854"/>
                  <a:pt x="453572" y="1854"/>
                </a:cubicBezTo>
                <a:lnTo>
                  <a:pt x="540242" y="1854"/>
                </a:lnTo>
                <a:cubicBezTo>
                  <a:pt x="546676" y="1854"/>
                  <a:pt x="546436" y="1854"/>
                  <a:pt x="546460" y="8144"/>
                </a:cubicBezTo>
                <a:cubicBezTo>
                  <a:pt x="546256" y="12264"/>
                  <a:pt x="546496" y="16393"/>
                  <a:pt x="547180" y="20460"/>
                </a:cubicBezTo>
                <a:cubicBezTo>
                  <a:pt x="547425" y="22427"/>
                  <a:pt x="547490" y="24412"/>
                  <a:pt x="547372" y="26390"/>
                </a:cubicBezTo>
                <a:cubicBezTo>
                  <a:pt x="547147" y="30348"/>
                  <a:pt x="547430" y="34317"/>
                  <a:pt x="548213" y="38203"/>
                </a:cubicBezTo>
                <a:cubicBezTo>
                  <a:pt x="548352" y="38995"/>
                  <a:pt x="548402" y="39800"/>
                  <a:pt x="548357" y="40603"/>
                </a:cubicBezTo>
                <a:cubicBezTo>
                  <a:pt x="548604" y="46514"/>
                  <a:pt x="549190" y="52406"/>
                  <a:pt x="550109" y="58250"/>
                </a:cubicBezTo>
                <a:cubicBezTo>
                  <a:pt x="550974" y="65116"/>
                  <a:pt x="552030" y="71934"/>
                  <a:pt x="553182" y="78753"/>
                </a:cubicBezTo>
                <a:cubicBezTo>
                  <a:pt x="554959" y="89292"/>
                  <a:pt x="557072" y="99784"/>
                  <a:pt x="559617" y="110180"/>
                </a:cubicBezTo>
                <a:cubicBezTo>
                  <a:pt x="563345" y="125220"/>
                  <a:pt x="567866" y="140054"/>
                  <a:pt x="573157" y="154619"/>
                </a:cubicBezTo>
                <a:cubicBezTo>
                  <a:pt x="577215" y="165759"/>
                  <a:pt x="581680" y="176779"/>
                  <a:pt x="586746" y="187510"/>
                </a:cubicBezTo>
                <a:cubicBezTo>
                  <a:pt x="589147" y="192312"/>
                  <a:pt x="591308" y="197402"/>
                  <a:pt x="593732" y="202276"/>
                </a:cubicBezTo>
                <a:cubicBezTo>
                  <a:pt x="602575" y="219614"/>
                  <a:pt x="612536" y="236359"/>
                  <a:pt x="623551" y="252405"/>
                </a:cubicBezTo>
                <a:cubicBezTo>
                  <a:pt x="630496" y="262664"/>
                  <a:pt x="637860" y="272589"/>
                  <a:pt x="645638" y="282175"/>
                </a:cubicBezTo>
                <a:cubicBezTo>
                  <a:pt x="650440" y="288033"/>
                  <a:pt x="655434" y="293747"/>
                  <a:pt x="660451" y="299437"/>
                </a:cubicBezTo>
                <a:cubicBezTo>
                  <a:pt x="669407" y="309617"/>
                  <a:pt x="679202" y="318932"/>
                  <a:pt x="688829" y="328439"/>
                </a:cubicBezTo>
                <a:cubicBezTo>
                  <a:pt x="693031" y="332593"/>
                  <a:pt x="697808" y="336170"/>
                  <a:pt x="702178" y="340179"/>
                </a:cubicBezTo>
                <a:cubicBezTo>
                  <a:pt x="707772" y="345317"/>
                  <a:pt x="713774" y="349927"/>
                  <a:pt x="719752" y="354584"/>
                </a:cubicBezTo>
                <a:cubicBezTo>
                  <a:pt x="723233" y="357321"/>
                  <a:pt x="726690" y="360130"/>
                  <a:pt x="730316" y="362723"/>
                </a:cubicBezTo>
                <a:cubicBezTo>
                  <a:pt x="743067" y="372055"/>
                  <a:pt x="756314" y="380689"/>
                  <a:pt x="770002" y="388580"/>
                </a:cubicBezTo>
                <a:cubicBezTo>
                  <a:pt x="785340" y="397367"/>
                  <a:pt x="801172" y="405261"/>
                  <a:pt x="817418" y="412228"/>
                </a:cubicBezTo>
                <a:cubicBezTo>
                  <a:pt x="830647" y="417822"/>
                  <a:pt x="844043" y="422864"/>
                  <a:pt x="857728" y="427186"/>
                </a:cubicBezTo>
                <a:cubicBezTo>
                  <a:pt x="872323" y="431846"/>
                  <a:pt x="887177" y="435653"/>
                  <a:pt x="902215" y="438590"/>
                </a:cubicBezTo>
                <a:cubicBezTo>
                  <a:pt x="908362" y="439766"/>
                  <a:pt x="914460" y="441134"/>
                  <a:pt x="920630" y="442119"/>
                </a:cubicBezTo>
                <a:cubicBezTo>
                  <a:pt x="926800" y="443103"/>
                  <a:pt x="932634" y="443463"/>
                  <a:pt x="938708" y="444520"/>
                </a:cubicBezTo>
                <a:cubicBezTo>
                  <a:pt x="943510" y="445408"/>
                  <a:pt x="948311" y="444952"/>
                  <a:pt x="952921" y="446152"/>
                </a:cubicBezTo>
                <a:cubicBezTo>
                  <a:pt x="954061" y="446356"/>
                  <a:pt x="955221" y="446431"/>
                  <a:pt x="956378" y="446368"/>
                </a:cubicBezTo>
                <a:cubicBezTo>
                  <a:pt x="960003" y="446296"/>
                  <a:pt x="963629" y="446563"/>
                  <a:pt x="967206" y="447160"/>
                </a:cubicBezTo>
                <a:cubicBezTo>
                  <a:pt x="969331" y="447437"/>
                  <a:pt x="971477" y="447509"/>
                  <a:pt x="973616" y="447377"/>
                </a:cubicBezTo>
                <a:cubicBezTo>
                  <a:pt x="978898" y="447377"/>
                  <a:pt x="984180" y="447377"/>
                  <a:pt x="989462" y="447377"/>
                </a:cubicBezTo>
                <a:cubicBezTo>
                  <a:pt x="991502" y="447377"/>
                  <a:pt x="992031" y="448073"/>
                  <a:pt x="992175" y="450114"/>
                </a:cubicBezTo>
                <a:cubicBezTo>
                  <a:pt x="992175" y="451266"/>
                  <a:pt x="992175" y="452514"/>
                  <a:pt x="992175" y="453595"/>
                </a:cubicBezTo>
                <a:cubicBezTo>
                  <a:pt x="992175" y="482405"/>
                  <a:pt x="992175" y="511287"/>
                  <a:pt x="992175" y="540241"/>
                </a:cubicBezTo>
                <a:cubicBezTo>
                  <a:pt x="992175" y="546411"/>
                  <a:pt x="993063" y="546387"/>
                  <a:pt x="985500" y="547107"/>
                </a:cubicBezTo>
                <a:cubicBezTo>
                  <a:pt x="980122" y="547635"/>
                  <a:pt x="974625" y="547275"/>
                  <a:pt x="969175" y="547323"/>
                </a:cubicBezTo>
                <a:cubicBezTo>
                  <a:pt x="966210" y="547141"/>
                  <a:pt x="963235" y="547383"/>
                  <a:pt x="960340" y="548044"/>
                </a:cubicBezTo>
                <a:cubicBezTo>
                  <a:pt x="959701" y="548226"/>
                  <a:pt x="959033" y="548293"/>
                  <a:pt x="958371" y="548236"/>
                </a:cubicBezTo>
                <a:cubicBezTo>
                  <a:pt x="952933" y="548132"/>
                  <a:pt x="947500" y="548550"/>
                  <a:pt x="942141" y="549484"/>
                </a:cubicBezTo>
                <a:cubicBezTo>
                  <a:pt x="933978" y="550428"/>
                  <a:pt x="925840" y="551597"/>
                  <a:pt x="917725" y="552989"/>
                </a:cubicBezTo>
                <a:cubicBezTo>
                  <a:pt x="903608" y="555407"/>
                  <a:pt x="889618" y="558439"/>
                  <a:pt x="875758" y="562088"/>
                </a:cubicBezTo>
                <a:cubicBezTo>
                  <a:pt x="845474" y="570191"/>
                  <a:pt x="816143" y="581516"/>
                  <a:pt x="788272" y="595868"/>
                </a:cubicBezTo>
                <a:cubicBezTo>
                  <a:pt x="776700" y="601846"/>
                  <a:pt x="765464" y="608424"/>
                  <a:pt x="754396" y="615315"/>
                </a:cubicBezTo>
                <a:cubicBezTo>
                  <a:pt x="743880" y="621845"/>
                  <a:pt x="733821" y="629024"/>
                  <a:pt x="723930" y="636418"/>
                </a:cubicBezTo>
                <a:cubicBezTo>
                  <a:pt x="717471" y="641220"/>
                  <a:pt x="711277" y="646454"/>
                  <a:pt x="705035" y="651567"/>
                </a:cubicBezTo>
                <a:cubicBezTo>
                  <a:pt x="690383" y="664136"/>
                  <a:pt x="676443" y="677513"/>
                  <a:pt x="663284" y="691637"/>
                </a:cubicBezTo>
                <a:cubicBezTo>
                  <a:pt x="657907" y="697183"/>
                  <a:pt x="653225" y="703377"/>
                  <a:pt x="648135" y="709235"/>
                </a:cubicBezTo>
                <a:cubicBezTo>
                  <a:pt x="642637" y="715598"/>
                  <a:pt x="637572" y="722272"/>
                  <a:pt x="632578" y="729066"/>
                </a:cubicBezTo>
                <a:cubicBezTo>
                  <a:pt x="626240" y="737709"/>
                  <a:pt x="620262" y="746568"/>
                  <a:pt x="614524" y="755644"/>
                </a:cubicBezTo>
                <a:cubicBezTo>
                  <a:pt x="605364" y="770149"/>
                  <a:pt x="597084" y="785188"/>
                  <a:pt x="589723" y="800683"/>
                </a:cubicBezTo>
                <a:cubicBezTo>
                  <a:pt x="584328" y="811984"/>
                  <a:pt x="579431" y="823515"/>
                  <a:pt x="575030" y="835279"/>
                </a:cubicBezTo>
                <a:cubicBezTo>
                  <a:pt x="572101" y="843154"/>
                  <a:pt x="569381" y="851101"/>
                  <a:pt x="566867" y="859119"/>
                </a:cubicBezTo>
                <a:cubicBezTo>
                  <a:pt x="562082" y="874021"/>
                  <a:pt x="558231" y="889209"/>
                  <a:pt x="555343" y="904591"/>
                </a:cubicBezTo>
                <a:cubicBezTo>
                  <a:pt x="553783" y="913330"/>
                  <a:pt x="552126" y="922069"/>
                  <a:pt x="550685" y="930832"/>
                </a:cubicBezTo>
                <a:cubicBezTo>
                  <a:pt x="550037" y="934866"/>
                  <a:pt x="550181" y="939067"/>
                  <a:pt x="549341" y="943077"/>
                </a:cubicBezTo>
                <a:cubicBezTo>
                  <a:pt x="548189" y="948598"/>
                  <a:pt x="548981" y="954288"/>
                  <a:pt x="547684" y="959762"/>
                </a:cubicBezTo>
                <a:cubicBezTo>
                  <a:pt x="547456" y="961232"/>
                  <a:pt x="547384" y="962720"/>
                  <a:pt x="547468" y="964204"/>
                </a:cubicBezTo>
                <a:cubicBezTo>
                  <a:pt x="547548" y="968492"/>
                  <a:pt x="547291" y="972777"/>
                  <a:pt x="546700" y="977024"/>
                </a:cubicBezTo>
                <a:cubicBezTo>
                  <a:pt x="546407" y="979816"/>
                  <a:pt x="546342" y="982625"/>
                  <a:pt x="546508" y="985427"/>
                </a:cubicBezTo>
                <a:cubicBezTo>
                  <a:pt x="546508" y="986916"/>
                  <a:pt x="546508" y="988404"/>
                  <a:pt x="546508" y="989893"/>
                </a:cubicBezTo>
                <a:cubicBezTo>
                  <a:pt x="546508" y="991381"/>
                  <a:pt x="545740" y="991885"/>
                  <a:pt x="544251" y="992006"/>
                </a:cubicBezTo>
                <a:cubicBezTo>
                  <a:pt x="542763" y="992126"/>
                  <a:pt x="541850" y="992006"/>
                  <a:pt x="540794" y="992006"/>
                </a:cubicBezTo>
                <a:lnTo>
                  <a:pt x="453572" y="992006"/>
                </a:lnTo>
                <a:cubicBezTo>
                  <a:pt x="447161" y="992006"/>
                  <a:pt x="447426" y="992006"/>
                  <a:pt x="447450" y="985643"/>
                </a:cubicBezTo>
                <a:cubicBezTo>
                  <a:pt x="447450" y="982186"/>
                  <a:pt x="447450" y="978705"/>
                  <a:pt x="447450" y="975248"/>
                </a:cubicBezTo>
                <a:cubicBezTo>
                  <a:pt x="447402" y="973433"/>
                  <a:pt x="447572" y="971620"/>
                  <a:pt x="447954" y="969846"/>
                </a:cubicBezTo>
                <a:cubicBezTo>
                  <a:pt x="448398" y="966907"/>
                  <a:pt x="448542" y="963930"/>
                  <a:pt x="448386" y="960963"/>
                </a:cubicBezTo>
                <a:cubicBezTo>
                  <a:pt x="448199" y="957662"/>
                  <a:pt x="448456" y="954351"/>
                  <a:pt x="449154" y="951119"/>
                </a:cubicBezTo>
                <a:cubicBezTo>
                  <a:pt x="449286" y="950644"/>
                  <a:pt x="449334" y="950147"/>
                  <a:pt x="449298" y="949655"/>
                </a:cubicBezTo>
                <a:cubicBezTo>
                  <a:pt x="448890" y="944181"/>
                  <a:pt x="450307" y="938851"/>
                  <a:pt x="450499" y="933401"/>
                </a:cubicBezTo>
                <a:cubicBezTo>
                  <a:pt x="450643" y="929488"/>
                  <a:pt x="451675" y="925598"/>
                  <a:pt x="452059" y="921685"/>
                </a:cubicBezTo>
                <a:cubicBezTo>
                  <a:pt x="452539" y="916595"/>
                  <a:pt x="453332" y="911578"/>
                  <a:pt x="454244" y="906560"/>
                </a:cubicBezTo>
                <a:cubicBezTo>
                  <a:pt x="455396" y="900078"/>
                  <a:pt x="456237" y="893547"/>
                  <a:pt x="457533" y="887089"/>
                </a:cubicBezTo>
                <a:cubicBezTo>
                  <a:pt x="459766" y="875973"/>
                  <a:pt x="462143" y="864857"/>
                  <a:pt x="465120" y="853886"/>
                </a:cubicBezTo>
                <a:cubicBezTo>
                  <a:pt x="469972" y="835567"/>
                  <a:pt x="475748" y="817506"/>
                  <a:pt x="482430" y="799771"/>
                </a:cubicBezTo>
                <a:cubicBezTo>
                  <a:pt x="487544" y="786518"/>
                  <a:pt x="493089" y="773506"/>
                  <a:pt x="499019" y="760613"/>
                </a:cubicBezTo>
                <a:cubicBezTo>
                  <a:pt x="504685" y="748297"/>
                  <a:pt x="511024" y="736389"/>
                  <a:pt x="517602" y="724601"/>
                </a:cubicBezTo>
                <a:cubicBezTo>
                  <a:pt x="524180" y="712813"/>
                  <a:pt x="531623" y="700592"/>
                  <a:pt x="539353" y="689212"/>
                </a:cubicBezTo>
                <a:cubicBezTo>
                  <a:pt x="547804" y="676608"/>
                  <a:pt x="556712" y="664364"/>
                  <a:pt x="566219" y="652528"/>
                </a:cubicBezTo>
                <a:cubicBezTo>
                  <a:pt x="572197" y="645061"/>
                  <a:pt x="578223" y="637715"/>
                  <a:pt x="584657" y="630584"/>
                </a:cubicBezTo>
                <a:cubicBezTo>
                  <a:pt x="590491" y="624078"/>
                  <a:pt x="596205" y="617476"/>
                  <a:pt x="602543" y="611377"/>
                </a:cubicBezTo>
                <a:cubicBezTo>
                  <a:pt x="607081" y="607056"/>
                  <a:pt x="611426" y="602518"/>
                  <a:pt x="615892" y="598125"/>
                </a:cubicBezTo>
                <a:cubicBezTo>
                  <a:pt x="621654" y="592459"/>
                  <a:pt x="627704" y="587129"/>
                  <a:pt x="633874" y="581919"/>
                </a:cubicBezTo>
                <a:cubicBezTo>
                  <a:pt x="639036" y="577550"/>
                  <a:pt x="644030" y="572988"/>
                  <a:pt x="649288" y="568763"/>
                </a:cubicBezTo>
                <a:cubicBezTo>
                  <a:pt x="655578" y="563697"/>
                  <a:pt x="662084" y="558895"/>
                  <a:pt x="668494" y="553998"/>
                </a:cubicBezTo>
                <a:lnTo>
                  <a:pt x="675913" y="548260"/>
                </a:lnTo>
                <a:cubicBezTo>
                  <a:pt x="676321" y="547947"/>
                  <a:pt x="676681" y="547467"/>
                  <a:pt x="676321" y="547011"/>
                </a:cubicBezTo>
                <a:cubicBezTo>
                  <a:pt x="676006" y="546673"/>
                  <a:pt x="675579" y="546459"/>
                  <a:pt x="675121" y="546411"/>
                </a:cubicBezTo>
                <a:cubicBezTo>
                  <a:pt x="674470" y="546291"/>
                  <a:pt x="673803" y="546291"/>
                  <a:pt x="673152" y="546411"/>
                </a:cubicBezTo>
                <a:cubicBezTo>
                  <a:pt x="670578" y="546994"/>
                  <a:pt x="667932" y="547196"/>
                  <a:pt x="665301" y="547011"/>
                </a:cubicBezTo>
                <a:lnTo>
                  <a:pt x="12683" y="547011"/>
                </a:lnTo>
                <a:cubicBezTo>
                  <a:pt x="9714" y="547158"/>
                  <a:pt x="6739" y="546884"/>
                  <a:pt x="3848" y="546195"/>
                </a:cubicBezTo>
                <a:cubicBezTo>
                  <a:pt x="2664" y="546015"/>
                  <a:pt x="1793" y="544992"/>
                  <a:pt x="1807" y="543794"/>
                </a:cubicBezTo>
                <a:cubicBezTo>
                  <a:pt x="1807" y="542305"/>
                  <a:pt x="1807" y="540817"/>
                  <a:pt x="1807" y="539352"/>
                </a:cubicBezTo>
                <a:lnTo>
                  <a:pt x="1807" y="454459"/>
                </a:lnTo>
                <a:cubicBezTo>
                  <a:pt x="1807" y="446944"/>
                  <a:pt x="1327" y="447401"/>
                  <a:pt x="8721" y="4474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876400" y="1844703"/>
            <a:ext cx="4500000" cy="56716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3600">
                <a:ln w="12700">
                  <a:noFill/>
                </a:ln>
                <a:solidFill>
                  <a:schemeClr val="accent1"/>
                </a:solidFill>
                <a:latin typeface="OPPOSans B"/>
                <a:ea typeface="OPPOSans B"/>
                <a:cs typeface="OPPOSans B"/>
              </a:rPr>
              <a:t>01.</a:t>
            </a: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660400" y="2484553"/>
            <a:ext cx="4896000" cy="72000"/>
          </a:xfrm>
          <a:prstGeom prst="rect">
            <a:avLst/>
          </a:prstGeom>
          <a:solidFill>
            <a:schemeClr val="accent1"/>
          </a:solidFill>
          <a:ln w="12700" cap="rnd">
            <a:noFill/>
            <a:round/>
            <a:headEnd/>
            <a:tailEnd/>
          </a:ln>
          <a:effectLst>
            <a:outerShdw dist="127000" blurRad="254000" dir="5400000" sx="100000" sy="100000" kx="0" ky="0" algn="ctr" rotWithShape="0">
              <a:schemeClr val="accent1">
                <a:lumMod val="7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6820900" y="1844703"/>
            <a:ext cx="4500000" cy="56716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3600">
                <a:ln w="12700">
                  <a:noFill/>
                </a:ln>
                <a:solidFill>
                  <a:schemeClr val="accent1"/>
                </a:solidFill>
                <a:latin typeface="OPPOSans B"/>
                <a:ea typeface="OPPOSans B"/>
                <a:cs typeface="OPPOSans B"/>
              </a:rPr>
              <a:t>02.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6622900" y="2484553"/>
            <a:ext cx="4896000" cy="72000"/>
          </a:xfrm>
          <a:prstGeom prst="rect">
            <a:avLst/>
          </a:prstGeom>
          <a:solidFill>
            <a:schemeClr val="accent1"/>
          </a:solidFill>
          <a:ln w="12700" cap="rnd">
            <a:noFill/>
            <a:round/>
            <a:headEnd/>
            <a:tailEnd/>
          </a:ln>
          <a:effectLst>
            <a:outerShdw dist="127000" blurRad="254000" dir="5400000" sx="100000" sy="100000" kx="0" ky="0" algn="ctr" rotWithShape="0">
              <a:schemeClr val="accent1">
                <a:lumMod val="7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876400" y="2732601"/>
            <a:ext cx="4500000" cy="659239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OPPOSans B"/>
                <a:ea typeface="OPPOSans B"/>
                <a:cs typeface="OPPOSans B"/>
              </a:rPr>
              <a:t>人才培养与团队建设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876400" y="3455341"/>
            <a:ext cx="4500000" cy="192869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libabaPuHuiTi_2_55_Regular"/>
                <a:ea typeface="AlibabaPuHuiTi_2_55_Regular"/>
                <a:cs typeface="AlibabaPuHuiTi_2_55_Regular"/>
              </a:rPr>
              <a:t>制定人才培养计划，明确培养目标和实施步骤。
加强团队建设，定期组织团队活动和培训。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820900" y="2732601"/>
            <a:ext cx="4500000" cy="659239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OPPOSans B"/>
                <a:ea typeface="OPPOSans B"/>
                <a:cs typeface="OPPOSans B"/>
              </a:rPr>
              <a:t>科研与学术交流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820900" y="3455341"/>
            <a:ext cx="4500000" cy="192869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libabaPuHuiTi_2_55_Regular"/>
                <a:ea typeface="AlibabaPuHuiTi_2_55_Regular"/>
                <a:cs typeface="AlibabaPuHuiTi_2_55_Regular"/>
              </a:rPr>
              <a:t>确定科研项目方向，申请科研经费和资源。
建立学术交流平台，定期邀请国内外专家进行讲座和研讨。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1044659" y="527337"/>
            <a:ext cx="1047424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OPPOSans H"/>
                <a:ea typeface="OPPOSans H"/>
                <a:cs typeface="OPPOSans H"/>
              </a:rPr>
              <a:t>长期行动计划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1" flipV="0">
            <a:off x="451793" y="527337"/>
            <a:ext cx="432000" cy="432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41487" y="617337"/>
            <a:ext cx="252613" cy="252000"/>
          </a:xfrm>
          <a:custGeom>
            <a:avLst/>
            <a:gdLst>
              <a:gd name="connsiteX0" fmla="*/ 339916 w 993944"/>
              <a:gd name="connsiteY0" fmla="*/ 447401 h 991544"/>
              <a:gd name="connsiteX1" fmla="*/ 664749 w 993944"/>
              <a:gd name="connsiteY1" fmla="*/ 447401 h 991544"/>
              <a:gd name="connsiteX2" fmla="*/ 670199 w 993944"/>
              <a:gd name="connsiteY2" fmla="*/ 447401 h 991544"/>
              <a:gd name="connsiteX3" fmla="*/ 676249 w 993944"/>
              <a:gd name="connsiteY3" fmla="*/ 446632 h 991544"/>
              <a:gd name="connsiteX4" fmla="*/ 671447 w 993944"/>
              <a:gd name="connsiteY4" fmla="*/ 442551 h 991544"/>
              <a:gd name="connsiteX5" fmla="*/ 646071 w 993944"/>
              <a:gd name="connsiteY5" fmla="*/ 422864 h 991544"/>
              <a:gd name="connsiteX6" fmla="*/ 620838 w 993944"/>
              <a:gd name="connsiteY6" fmla="*/ 400680 h 991544"/>
              <a:gd name="connsiteX7" fmla="*/ 598198 w 993944"/>
              <a:gd name="connsiteY7" fmla="*/ 378545 h 991544"/>
              <a:gd name="connsiteX8" fmla="*/ 584321 w 993944"/>
              <a:gd name="connsiteY8" fmla="*/ 363107 h 991544"/>
              <a:gd name="connsiteX9" fmla="*/ 576494 w 993944"/>
              <a:gd name="connsiteY9" fmla="*/ 354200 h 991544"/>
              <a:gd name="connsiteX10" fmla="*/ 549365 w 993944"/>
              <a:gd name="connsiteY10" fmla="*/ 319580 h 991544"/>
              <a:gd name="connsiteX11" fmla="*/ 523628 w 993944"/>
              <a:gd name="connsiteY11" fmla="*/ 280303 h 991544"/>
              <a:gd name="connsiteX12" fmla="*/ 512920 w 993944"/>
              <a:gd name="connsiteY12" fmla="*/ 261360 h 991544"/>
              <a:gd name="connsiteX13" fmla="*/ 505718 w 993944"/>
              <a:gd name="connsiteY13" fmla="*/ 247819 h 991544"/>
              <a:gd name="connsiteX14" fmla="*/ 495130 w 993944"/>
              <a:gd name="connsiteY14" fmla="*/ 225468 h 991544"/>
              <a:gd name="connsiteX15" fmla="*/ 487928 w 993944"/>
              <a:gd name="connsiteY15" fmla="*/ 208662 h 991544"/>
              <a:gd name="connsiteX16" fmla="*/ 480533 w 993944"/>
              <a:gd name="connsiteY16" fmla="*/ 189791 h 991544"/>
              <a:gd name="connsiteX17" fmla="*/ 471050 w 993944"/>
              <a:gd name="connsiteY17" fmla="*/ 161677 h 991544"/>
              <a:gd name="connsiteX18" fmla="*/ 461230 w 993944"/>
              <a:gd name="connsiteY18" fmla="*/ 124921 h 991544"/>
              <a:gd name="connsiteX19" fmla="*/ 455108 w 993944"/>
              <a:gd name="connsiteY19" fmla="*/ 93446 h 991544"/>
              <a:gd name="connsiteX20" fmla="*/ 451555 w 993944"/>
              <a:gd name="connsiteY20" fmla="*/ 70542 h 991544"/>
              <a:gd name="connsiteX21" fmla="*/ 450115 w 993944"/>
              <a:gd name="connsiteY21" fmla="*/ 57793 h 991544"/>
              <a:gd name="connsiteX22" fmla="*/ 448554 w 993944"/>
              <a:gd name="connsiteY22" fmla="*/ 41108 h 991544"/>
              <a:gd name="connsiteX23" fmla="*/ 448554 w 993944"/>
              <a:gd name="connsiteY23" fmla="*/ 40123 h 991544"/>
              <a:gd name="connsiteX24" fmla="*/ 447450 w 993944"/>
              <a:gd name="connsiteY24" fmla="*/ 5527 h 991544"/>
              <a:gd name="connsiteX25" fmla="*/ 447450 w 993944"/>
              <a:gd name="connsiteY25" fmla="*/ 4063 h 991544"/>
              <a:gd name="connsiteX26" fmla="*/ 449610 w 993944"/>
              <a:gd name="connsiteY26" fmla="*/ 1854 h 991544"/>
              <a:gd name="connsiteX27" fmla="*/ 453572 w 993944"/>
              <a:gd name="connsiteY27" fmla="*/ 1854 h 991544"/>
              <a:gd name="connsiteX28" fmla="*/ 540242 w 993944"/>
              <a:gd name="connsiteY28" fmla="*/ 1854 h 991544"/>
              <a:gd name="connsiteX29" fmla="*/ 546460 w 993944"/>
              <a:gd name="connsiteY29" fmla="*/ 8144 h 991544"/>
              <a:gd name="connsiteX30" fmla="*/ 547180 w 993944"/>
              <a:gd name="connsiteY30" fmla="*/ 20460 h 991544"/>
              <a:gd name="connsiteX31" fmla="*/ 547372 w 993944"/>
              <a:gd name="connsiteY31" fmla="*/ 26390 h 991544"/>
              <a:gd name="connsiteX32" fmla="*/ 548213 w 993944"/>
              <a:gd name="connsiteY32" fmla="*/ 38203 h 991544"/>
              <a:gd name="connsiteX33" fmla="*/ 548357 w 993944"/>
              <a:gd name="connsiteY33" fmla="*/ 40603 h 991544"/>
              <a:gd name="connsiteX34" fmla="*/ 550109 w 993944"/>
              <a:gd name="connsiteY34" fmla="*/ 58250 h 991544"/>
              <a:gd name="connsiteX35" fmla="*/ 553182 w 993944"/>
              <a:gd name="connsiteY35" fmla="*/ 78753 h 991544"/>
              <a:gd name="connsiteX36" fmla="*/ 559617 w 993944"/>
              <a:gd name="connsiteY36" fmla="*/ 110180 h 991544"/>
              <a:gd name="connsiteX37" fmla="*/ 573157 w 993944"/>
              <a:gd name="connsiteY37" fmla="*/ 154619 h 991544"/>
              <a:gd name="connsiteX38" fmla="*/ 586746 w 993944"/>
              <a:gd name="connsiteY38" fmla="*/ 187510 h 991544"/>
              <a:gd name="connsiteX39" fmla="*/ 593732 w 993944"/>
              <a:gd name="connsiteY39" fmla="*/ 202276 h 991544"/>
              <a:gd name="connsiteX40" fmla="*/ 623551 w 993944"/>
              <a:gd name="connsiteY40" fmla="*/ 252405 h 991544"/>
              <a:gd name="connsiteX41" fmla="*/ 645638 w 993944"/>
              <a:gd name="connsiteY41" fmla="*/ 282175 h 991544"/>
              <a:gd name="connsiteX42" fmla="*/ 660451 w 993944"/>
              <a:gd name="connsiteY42" fmla="*/ 299437 h 991544"/>
              <a:gd name="connsiteX43" fmla="*/ 688829 w 993944"/>
              <a:gd name="connsiteY43" fmla="*/ 328439 h 991544"/>
              <a:gd name="connsiteX44" fmla="*/ 702178 w 993944"/>
              <a:gd name="connsiteY44" fmla="*/ 340179 h 991544"/>
              <a:gd name="connsiteX45" fmla="*/ 719752 w 993944"/>
              <a:gd name="connsiteY45" fmla="*/ 354584 h 991544"/>
              <a:gd name="connsiteX46" fmla="*/ 730316 w 993944"/>
              <a:gd name="connsiteY46" fmla="*/ 362723 h 991544"/>
              <a:gd name="connsiteX47" fmla="*/ 770002 w 993944"/>
              <a:gd name="connsiteY47" fmla="*/ 388580 h 991544"/>
              <a:gd name="connsiteX48" fmla="*/ 817418 w 993944"/>
              <a:gd name="connsiteY48" fmla="*/ 412228 h 991544"/>
              <a:gd name="connsiteX49" fmla="*/ 857728 w 993944"/>
              <a:gd name="connsiteY49" fmla="*/ 427186 h 991544"/>
              <a:gd name="connsiteX50" fmla="*/ 902215 w 993944"/>
              <a:gd name="connsiteY50" fmla="*/ 438590 h 991544"/>
              <a:gd name="connsiteX51" fmla="*/ 920630 w 993944"/>
              <a:gd name="connsiteY51" fmla="*/ 442119 h 991544"/>
              <a:gd name="connsiteX52" fmla="*/ 938708 w 993944"/>
              <a:gd name="connsiteY52" fmla="*/ 444520 h 991544"/>
              <a:gd name="connsiteX53" fmla="*/ 952921 w 993944"/>
              <a:gd name="connsiteY53" fmla="*/ 446152 h 991544"/>
              <a:gd name="connsiteX54" fmla="*/ 956378 w 993944"/>
              <a:gd name="connsiteY54" fmla="*/ 446368 h 991544"/>
              <a:gd name="connsiteX55" fmla="*/ 967206 w 993944"/>
              <a:gd name="connsiteY55" fmla="*/ 447160 h 991544"/>
              <a:gd name="connsiteX56" fmla="*/ 973616 w 993944"/>
              <a:gd name="connsiteY56" fmla="*/ 447377 h 991544"/>
              <a:gd name="connsiteX57" fmla="*/ 989462 w 993944"/>
              <a:gd name="connsiteY57" fmla="*/ 447377 h 991544"/>
              <a:gd name="connsiteX58" fmla="*/ 992175 w 993944"/>
              <a:gd name="connsiteY58" fmla="*/ 450114 h 991544"/>
              <a:gd name="connsiteX59" fmla="*/ 992175 w 993944"/>
              <a:gd name="connsiteY59" fmla="*/ 453595 h 991544"/>
              <a:gd name="connsiteX60" fmla="*/ 992175 w 993944"/>
              <a:gd name="connsiteY60" fmla="*/ 540241 h 991544"/>
              <a:gd name="connsiteX61" fmla="*/ 985500 w 993944"/>
              <a:gd name="connsiteY61" fmla="*/ 547107 h 991544"/>
              <a:gd name="connsiteX62" fmla="*/ 969175 w 993944"/>
              <a:gd name="connsiteY62" fmla="*/ 547323 h 991544"/>
              <a:gd name="connsiteX63" fmla="*/ 960340 w 993944"/>
              <a:gd name="connsiteY63" fmla="*/ 548044 h 991544"/>
              <a:gd name="connsiteX64" fmla="*/ 958371 w 993944"/>
              <a:gd name="connsiteY64" fmla="*/ 548236 h 991544"/>
              <a:gd name="connsiteX65" fmla="*/ 942141 w 993944"/>
              <a:gd name="connsiteY65" fmla="*/ 549484 h 991544"/>
              <a:gd name="connsiteX66" fmla="*/ 917725 w 993944"/>
              <a:gd name="connsiteY66" fmla="*/ 552989 h 991544"/>
              <a:gd name="connsiteX67" fmla="*/ 875758 w 993944"/>
              <a:gd name="connsiteY67" fmla="*/ 562088 h 991544"/>
              <a:gd name="connsiteX68" fmla="*/ 788272 w 993944"/>
              <a:gd name="connsiteY68" fmla="*/ 595868 h 991544"/>
              <a:gd name="connsiteX69" fmla="*/ 754396 w 993944"/>
              <a:gd name="connsiteY69" fmla="*/ 615315 h 991544"/>
              <a:gd name="connsiteX70" fmla="*/ 723930 w 993944"/>
              <a:gd name="connsiteY70" fmla="*/ 636418 h 991544"/>
              <a:gd name="connsiteX71" fmla="*/ 705035 w 993944"/>
              <a:gd name="connsiteY71" fmla="*/ 651567 h 991544"/>
              <a:gd name="connsiteX72" fmla="*/ 663284 w 993944"/>
              <a:gd name="connsiteY72" fmla="*/ 691637 h 991544"/>
              <a:gd name="connsiteX73" fmla="*/ 648135 w 993944"/>
              <a:gd name="connsiteY73" fmla="*/ 709235 h 991544"/>
              <a:gd name="connsiteX74" fmla="*/ 632578 w 993944"/>
              <a:gd name="connsiteY74" fmla="*/ 729066 h 991544"/>
              <a:gd name="connsiteX75" fmla="*/ 614524 w 993944"/>
              <a:gd name="connsiteY75" fmla="*/ 755644 h 991544"/>
              <a:gd name="connsiteX76" fmla="*/ 589723 w 993944"/>
              <a:gd name="connsiteY76" fmla="*/ 800683 h 991544"/>
              <a:gd name="connsiteX77" fmla="*/ 575030 w 993944"/>
              <a:gd name="connsiteY77" fmla="*/ 835279 h 991544"/>
              <a:gd name="connsiteX78" fmla="*/ 566867 w 993944"/>
              <a:gd name="connsiteY78" fmla="*/ 859119 h 991544"/>
              <a:gd name="connsiteX79" fmla="*/ 555343 w 993944"/>
              <a:gd name="connsiteY79" fmla="*/ 904591 h 991544"/>
              <a:gd name="connsiteX80" fmla="*/ 550685 w 993944"/>
              <a:gd name="connsiteY80" fmla="*/ 930832 h 991544"/>
              <a:gd name="connsiteX81" fmla="*/ 549341 w 993944"/>
              <a:gd name="connsiteY81" fmla="*/ 943077 h 991544"/>
              <a:gd name="connsiteX82" fmla="*/ 547684 w 993944"/>
              <a:gd name="connsiteY82" fmla="*/ 959762 h 991544"/>
              <a:gd name="connsiteX83" fmla="*/ 547468 w 993944"/>
              <a:gd name="connsiteY83" fmla="*/ 964204 h 991544"/>
              <a:gd name="connsiteX84" fmla="*/ 546700 w 993944"/>
              <a:gd name="connsiteY84" fmla="*/ 977024 h 991544"/>
              <a:gd name="connsiteX85" fmla="*/ 546508 w 993944"/>
              <a:gd name="connsiteY85" fmla="*/ 985427 h 991544"/>
              <a:gd name="connsiteX86" fmla="*/ 546508 w 993944"/>
              <a:gd name="connsiteY86" fmla="*/ 989893 h 991544"/>
              <a:gd name="connsiteX87" fmla="*/ 544251 w 993944"/>
              <a:gd name="connsiteY87" fmla="*/ 992006 h 991544"/>
              <a:gd name="connsiteX88" fmla="*/ 540794 w 993944"/>
              <a:gd name="connsiteY88" fmla="*/ 992006 h 991544"/>
              <a:gd name="connsiteX89" fmla="*/ 453572 w 993944"/>
              <a:gd name="connsiteY89" fmla="*/ 992006 h 991544"/>
              <a:gd name="connsiteX90" fmla="*/ 447450 w 993944"/>
              <a:gd name="connsiteY90" fmla="*/ 985643 h 991544"/>
              <a:gd name="connsiteX91" fmla="*/ 447450 w 993944"/>
              <a:gd name="connsiteY91" fmla="*/ 975248 h 991544"/>
              <a:gd name="connsiteX92" fmla="*/ 447954 w 993944"/>
              <a:gd name="connsiteY92" fmla="*/ 969846 h 991544"/>
              <a:gd name="connsiteX93" fmla="*/ 448386 w 993944"/>
              <a:gd name="connsiteY93" fmla="*/ 960963 h 991544"/>
              <a:gd name="connsiteX94" fmla="*/ 449154 w 993944"/>
              <a:gd name="connsiteY94" fmla="*/ 951119 h 991544"/>
              <a:gd name="connsiteX95" fmla="*/ 449298 w 993944"/>
              <a:gd name="connsiteY95" fmla="*/ 949655 h 991544"/>
              <a:gd name="connsiteX96" fmla="*/ 450499 w 993944"/>
              <a:gd name="connsiteY96" fmla="*/ 933401 h 991544"/>
              <a:gd name="connsiteX97" fmla="*/ 452059 w 993944"/>
              <a:gd name="connsiteY97" fmla="*/ 921685 h 991544"/>
              <a:gd name="connsiteX98" fmla="*/ 454244 w 993944"/>
              <a:gd name="connsiteY98" fmla="*/ 906560 h 991544"/>
              <a:gd name="connsiteX99" fmla="*/ 457533 w 993944"/>
              <a:gd name="connsiteY99" fmla="*/ 887089 h 991544"/>
              <a:gd name="connsiteX100" fmla="*/ 465120 w 993944"/>
              <a:gd name="connsiteY100" fmla="*/ 853886 h 991544"/>
              <a:gd name="connsiteX101" fmla="*/ 482430 w 993944"/>
              <a:gd name="connsiteY101" fmla="*/ 799771 h 991544"/>
              <a:gd name="connsiteX102" fmla="*/ 499019 w 993944"/>
              <a:gd name="connsiteY102" fmla="*/ 760613 h 991544"/>
              <a:gd name="connsiteX103" fmla="*/ 517602 w 993944"/>
              <a:gd name="connsiteY103" fmla="*/ 724601 h 991544"/>
              <a:gd name="connsiteX104" fmla="*/ 539353 w 993944"/>
              <a:gd name="connsiteY104" fmla="*/ 689212 h 991544"/>
              <a:gd name="connsiteX105" fmla="*/ 566219 w 993944"/>
              <a:gd name="connsiteY105" fmla="*/ 652528 h 991544"/>
              <a:gd name="connsiteX106" fmla="*/ 584657 w 993944"/>
              <a:gd name="connsiteY106" fmla="*/ 630584 h 991544"/>
              <a:gd name="connsiteX107" fmla="*/ 602543 w 993944"/>
              <a:gd name="connsiteY107" fmla="*/ 611377 h 991544"/>
              <a:gd name="connsiteX108" fmla="*/ 615892 w 993944"/>
              <a:gd name="connsiteY108" fmla="*/ 598125 h 991544"/>
              <a:gd name="connsiteX109" fmla="*/ 633874 w 993944"/>
              <a:gd name="connsiteY109" fmla="*/ 581919 h 991544"/>
              <a:gd name="connsiteX110" fmla="*/ 649288 w 993944"/>
              <a:gd name="connsiteY110" fmla="*/ 568763 h 991544"/>
              <a:gd name="connsiteX111" fmla="*/ 668494 w 993944"/>
              <a:gd name="connsiteY111" fmla="*/ 553998 h 991544"/>
              <a:gd name="connsiteX112" fmla="*/ 675913 w 993944"/>
              <a:gd name="connsiteY112" fmla="*/ 548260 h 991544"/>
              <a:gd name="connsiteX113" fmla="*/ 676321 w 993944"/>
              <a:gd name="connsiteY113" fmla="*/ 547011 h 991544"/>
              <a:gd name="connsiteX114" fmla="*/ 675121 w 993944"/>
              <a:gd name="connsiteY114" fmla="*/ 546411 h 991544"/>
              <a:gd name="connsiteX115" fmla="*/ 673152 w 993944"/>
              <a:gd name="connsiteY115" fmla="*/ 546411 h 991544"/>
              <a:gd name="connsiteX116" fmla="*/ 665301 w 993944"/>
              <a:gd name="connsiteY116" fmla="*/ 547011 h 991544"/>
              <a:gd name="connsiteX117" fmla="*/ 12683 w 993944"/>
              <a:gd name="connsiteY117" fmla="*/ 547011 h 991544"/>
              <a:gd name="connsiteX118" fmla="*/ 3848 w 993944"/>
              <a:gd name="connsiteY118" fmla="*/ 546195 h 991544"/>
              <a:gd name="connsiteX119" fmla="*/ 1807 w 993944"/>
              <a:gd name="connsiteY119" fmla="*/ 543794 h 991544"/>
              <a:gd name="connsiteX120" fmla="*/ 1807 w 993944"/>
              <a:gd name="connsiteY120" fmla="*/ 539352 h 991544"/>
              <a:gd name="connsiteX121" fmla="*/ 1807 w 993944"/>
              <a:gd name="connsiteY121" fmla="*/ 454459 h 991544"/>
              <a:gd name="connsiteX122" fmla="*/ 8721 w 993944"/>
              <a:gd name="connsiteY122" fmla="*/ 447401 h 991544"/>
            </a:gdLst>
            <a:rect l="l" t="t" r="r" b="b"/>
            <a:pathLst>
              <a:path w="993944" h="991544">
                <a:moveTo>
                  <a:pt x="339916" y="447401"/>
                </a:moveTo>
                <a:lnTo>
                  <a:pt x="664749" y="447401"/>
                </a:lnTo>
                <a:cubicBezTo>
                  <a:pt x="666574" y="447401"/>
                  <a:pt x="668398" y="447401"/>
                  <a:pt x="670199" y="447401"/>
                </a:cubicBezTo>
                <a:cubicBezTo>
                  <a:pt x="671999" y="447401"/>
                  <a:pt x="674400" y="448217"/>
                  <a:pt x="676249" y="446632"/>
                </a:cubicBezTo>
                <a:cubicBezTo>
                  <a:pt x="674893" y="445007"/>
                  <a:pt x="673270" y="443626"/>
                  <a:pt x="671447" y="442551"/>
                </a:cubicBezTo>
                <a:cubicBezTo>
                  <a:pt x="662924" y="436069"/>
                  <a:pt x="654281" y="429754"/>
                  <a:pt x="646071" y="422864"/>
                </a:cubicBezTo>
                <a:cubicBezTo>
                  <a:pt x="637860" y="415974"/>
                  <a:pt x="629145" y="408171"/>
                  <a:pt x="620838" y="400680"/>
                </a:cubicBezTo>
                <a:cubicBezTo>
                  <a:pt x="612987" y="393478"/>
                  <a:pt x="605592" y="386059"/>
                  <a:pt x="598198" y="378545"/>
                </a:cubicBezTo>
                <a:cubicBezTo>
                  <a:pt x="593396" y="373623"/>
                  <a:pt x="588955" y="368245"/>
                  <a:pt x="584321" y="363107"/>
                </a:cubicBezTo>
                <a:cubicBezTo>
                  <a:pt x="581680" y="360178"/>
                  <a:pt x="579039" y="357225"/>
                  <a:pt x="576494" y="354200"/>
                </a:cubicBezTo>
                <a:cubicBezTo>
                  <a:pt x="566987" y="342996"/>
                  <a:pt x="557943" y="331457"/>
                  <a:pt x="549365" y="319580"/>
                </a:cubicBezTo>
                <a:cubicBezTo>
                  <a:pt x="540218" y="306880"/>
                  <a:pt x="531695" y="293723"/>
                  <a:pt x="523628" y="280303"/>
                </a:cubicBezTo>
                <a:cubicBezTo>
                  <a:pt x="519907" y="274084"/>
                  <a:pt x="516426" y="267722"/>
                  <a:pt x="512920" y="261360"/>
                </a:cubicBezTo>
                <a:cubicBezTo>
                  <a:pt x="510519" y="256894"/>
                  <a:pt x="507999" y="252405"/>
                  <a:pt x="505718" y="247819"/>
                </a:cubicBezTo>
                <a:cubicBezTo>
                  <a:pt x="502093" y="240401"/>
                  <a:pt x="498515" y="232958"/>
                  <a:pt x="495130" y="225468"/>
                </a:cubicBezTo>
                <a:cubicBezTo>
                  <a:pt x="492609" y="219898"/>
                  <a:pt x="490328" y="214256"/>
                  <a:pt x="487928" y="208662"/>
                </a:cubicBezTo>
                <a:cubicBezTo>
                  <a:pt x="485383" y="202396"/>
                  <a:pt x="482838" y="196129"/>
                  <a:pt x="480533" y="189791"/>
                </a:cubicBezTo>
                <a:cubicBezTo>
                  <a:pt x="477148" y="180500"/>
                  <a:pt x="473883" y="171161"/>
                  <a:pt x="471050" y="161677"/>
                </a:cubicBezTo>
                <a:cubicBezTo>
                  <a:pt x="467449" y="149505"/>
                  <a:pt x="464063" y="137309"/>
                  <a:pt x="461230" y="124921"/>
                </a:cubicBezTo>
                <a:cubicBezTo>
                  <a:pt x="458830" y="114501"/>
                  <a:pt x="456621" y="104033"/>
                  <a:pt x="455108" y="93446"/>
                </a:cubicBezTo>
                <a:cubicBezTo>
                  <a:pt x="454004" y="85811"/>
                  <a:pt x="452395" y="78224"/>
                  <a:pt x="451555" y="70542"/>
                </a:cubicBezTo>
                <a:cubicBezTo>
                  <a:pt x="451099" y="66316"/>
                  <a:pt x="450667" y="62019"/>
                  <a:pt x="450115" y="57793"/>
                </a:cubicBezTo>
                <a:cubicBezTo>
                  <a:pt x="449394" y="52247"/>
                  <a:pt x="449874" y="46581"/>
                  <a:pt x="448554" y="41108"/>
                </a:cubicBezTo>
                <a:cubicBezTo>
                  <a:pt x="448518" y="40781"/>
                  <a:pt x="448518" y="40450"/>
                  <a:pt x="448554" y="40123"/>
                </a:cubicBezTo>
                <a:cubicBezTo>
                  <a:pt x="448818" y="28575"/>
                  <a:pt x="446897" y="17099"/>
                  <a:pt x="447450" y="5527"/>
                </a:cubicBezTo>
                <a:cubicBezTo>
                  <a:pt x="447450" y="5047"/>
                  <a:pt x="447450" y="4543"/>
                  <a:pt x="447450" y="4063"/>
                </a:cubicBezTo>
                <a:cubicBezTo>
                  <a:pt x="447618" y="2622"/>
                  <a:pt x="448170" y="1974"/>
                  <a:pt x="449610" y="1854"/>
                </a:cubicBezTo>
                <a:cubicBezTo>
                  <a:pt x="451051" y="1734"/>
                  <a:pt x="452251" y="1854"/>
                  <a:pt x="453572" y="1854"/>
                </a:cubicBezTo>
                <a:lnTo>
                  <a:pt x="540242" y="1854"/>
                </a:lnTo>
                <a:cubicBezTo>
                  <a:pt x="546676" y="1854"/>
                  <a:pt x="546436" y="1854"/>
                  <a:pt x="546460" y="8144"/>
                </a:cubicBezTo>
                <a:cubicBezTo>
                  <a:pt x="546256" y="12264"/>
                  <a:pt x="546496" y="16393"/>
                  <a:pt x="547180" y="20460"/>
                </a:cubicBezTo>
                <a:cubicBezTo>
                  <a:pt x="547425" y="22427"/>
                  <a:pt x="547490" y="24412"/>
                  <a:pt x="547372" y="26390"/>
                </a:cubicBezTo>
                <a:cubicBezTo>
                  <a:pt x="547147" y="30348"/>
                  <a:pt x="547430" y="34317"/>
                  <a:pt x="548213" y="38203"/>
                </a:cubicBezTo>
                <a:cubicBezTo>
                  <a:pt x="548352" y="38995"/>
                  <a:pt x="548402" y="39800"/>
                  <a:pt x="548357" y="40603"/>
                </a:cubicBezTo>
                <a:cubicBezTo>
                  <a:pt x="548604" y="46514"/>
                  <a:pt x="549190" y="52406"/>
                  <a:pt x="550109" y="58250"/>
                </a:cubicBezTo>
                <a:cubicBezTo>
                  <a:pt x="550974" y="65116"/>
                  <a:pt x="552030" y="71934"/>
                  <a:pt x="553182" y="78753"/>
                </a:cubicBezTo>
                <a:cubicBezTo>
                  <a:pt x="554959" y="89292"/>
                  <a:pt x="557072" y="99784"/>
                  <a:pt x="559617" y="110180"/>
                </a:cubicBezTo>
                <a:cubicBezTo>
                  <a:pt x="563345" y="125220"/>
                  <a:pt x="567866" y="140054"/>
                  <a:pt x="573157" y="154619"/>
                </a:cubicBezTo>
                <a:cubicBezTo>
                  <a:pt x="577215" y="165759"/>
                  <a:pt x="581680" y="176779"/>
                  <a:pt x="586746" y="187510"/>
                </a:cubicBezTo>
                <a:cubicBezTo>
                  <a:pt x="589147" y="192312"/>
                  <a:pt x="591308" y="197402"/>
                  <a:pt x="593732" y="202276"/>
                </a:cubicBezTo>
                <a:cubicBezTo>
                  <a:pt x="602575" y="219614"/>
                  <a:pt x="612536" y="236359"/>
                  <a:pt x="623551" y="252405"/>
                </a:cubicBezTo>
                <a:cubicBezTo>
                  <a:pt x="630496" y="262664"/>
                  <a:pt x="637860" y="272589"/>
                  <a:pt x="645638" y="282175"/>
                </a:cubicBezTo>
                <a:cubicBezTo>
                  <a:pt x="650440" y="288033"/>
                  <a:pt x="655434" y="293747"/>
                  <a:pt x="660451" y="299437"/>
                </a:cubicBezTo>
                <a:cubicBezTo>
                  <a:pt x="669407" y="309617"/>
                  <a:pt x="679202" y="318932"/>
                  <a:pt x="688829" y="328439"/>
                </a:cubicBezTo>
                <a:cubicBezTo>
                  <a:pt x="693031" y="332593"/>
                  <a:pt x="697808" y="336170"/>
                  <a:pt x="702178" y="340179"/>
                </a:cubicBezTo>
                <a:cubicBezTo>
                  <a:pt x="707772" y="345317"/>
                  <a:pt x="713774" y="349927"/>
                  <a:pt x="719752" y="354584"/>
                </a:cubicBezTo>
                <a:cubicBezTo>
                  <a:pt x="723233" y="357321"/>
                  <a:pt x="726690" y="360130"/>
                  <a:pt x="730316" y="362723"/>
                </a:cubicBezTo>
                <a:cubicBezTo>
                  <a:pt x="743067" y="372055"/>
                  <a:pt x="756314" y="380689"/>
                  <a:pt x="770002" y="388580"/>
                </a:cubicBezTo>
                <a:cubicBezTo>
                  <a:pt x="785340" y="397367"/>
                  <a:pt x="801172" y="405261"/>
                  <a:pt x="817418" y="412228"/>
                </a:cubicBezTo>
                <a:cubicBezTo>
                  <a:pt x="830647" y="417822"/>
                  <a:pt x="844043" y="422864"/>
                  <a:pt x="857728" y="427186"/>
                </a:cubicBezTo>
                <a:cubicBezTo>
                  <a:pt x="872323" y="431846"/>
                  <a:pt x="887177" y="435653"/>
                  <a:pt x="902215" y="438590"/>
                </a:cubicBezTo>
                <a:cubicBezTo>
                  <a:pt x="908362" y="439766"/>
                  <a:pt x="914460" y="441134"/>
                  <a:pt x="920630" y="442119"/>
                </a:cubicBezTo>
                <a:cubicBezTo>
                  <a:pt x="926800" y="443103"/>
                  <a:pt x="932634" y="443463"/>
                  <a:pt x="938708" y="444520"/>
                </a:cubicBezTo>
                <a:cubicBezTo>
                  <a:pt x="943510" y="445408"/>
                  <a:pt x="948311" y="444952"/>
                  <a:pt x="952921" y="446152"/>
                </a:cubicBezTo>
                <a:cubicBezTo>
                  <a:pt x="954061" y="446356"/>
                  <a:pt x="955221" y="446431"/>
                  <a:pt x="956378" y="446368"/>
                </a:cubicBezTo>
                <a:cubicBezTo>
                  <a:pt x="960003" y="446296"/>
                  <a:pt x="963629" y="446563"/>
                  <a:pt x="967206" y="447160"/>
                </a:cubicBezTo>
                <a:cubicBezTo>
                  <a:pt x="969331" y="447437"/>
                  <a:pt x="971477" y="447509"/>
                  <a:pt x="973616" y="447377"/>
                </a:cubicBezTo>
                <a:cubicBezTo>
                  <a:pt x="978898" y="447377"/>
                  <a:pt x="984180" y="447377"/>
                  <a:pt x="989462" y="447377"/>
                </a:cubicBezTo>
                <a:cubicBezTo>
                  <a:pt x="991502" y="447377"/>
                  <a:pt x="992031" y="448073"/>
                  <a:pt x="992175" y="450114"/>
                </a:cubicBezTo>
                <a:cubicBezTo>
                  <a:pt x="992175" y="451266"/>
                  <a:pt x="992175" y="452514"/>
                  <a:pt x="992175" y="453595"/>
                </a:cubicBezTo>
                <a:cubicBezTo>
                  <a:pt x="992175" y="482405"/>
                  <a:pt x="992175" y="511287"/>
                  <a:pt x="992175" y="540241"/>
                </a:cubicBezTo>
                <a:cubicBezTo>
                  <a:pt x="992175" y="546411"/>
                  <a:pt x="993063" y="546387"/>
                  <a:pt x="985500" y="547107"/>
                </a:cubicBezTo>
                <a:cubicBezTo>
                  <a:pt x="980122" y="547635"/>
                  <a:pt x="974625" y="547275"/>
                  <a:pt x="969175" y="547323"/>
                </a:cubicBezTo>
                <a:cubicBezTo>
                  <a:pt x="966210" y="547141"/>
                  <a:pt x="963235" y="547383"/>
                  <a:pt x="960340" y="548044"/>
                </a:cubicBezTo>
                <a:cubicBezTo>
                  <a:pt x="959701" y="548226"/>
                  <a:pt x="959033" y="548293"/>
                  <a:pt x="958371" y="548236"/>
                </a:cubicBezTo>
                <a:cubicBezTo>
                  <a:pt x="952933" y="548132"/>
                  <a:pt x="947500" y="548550"/>
                  <a:pt x="942141" y="549484"/>
                </a:cubicBezTo>
                <a:cubicBezTo>
                  <a:pt x="933978" y="550428"/>
                  <a:pt x="925840" y="551597"/>
                  <a:pt x="917725" y="552989"/>
                </a:cubicBezTo>
                <a:cubicBezTo>
                  <a:pt x="903608" y="555407"/>
                  <a:pt x="889618" y="558439"/>
                  <a:pt x="875758" y="562088"/>
                </a:cubicBezTo>
                <a:cubicBezTo>
                  <a:pt x="845474" y="570191"/>
                  <a:pt x="816143" y="581516"/>
                  <a:pt x="788272" y="595868"/>
                </a:cubicBezTo>
                <a:cubicBezTo>
                  <a:pt x="776700" y="601846"/>
                  <a:pt x="765464" y="608424"/>
                  <a:pt x="754396" y="615315"/>
                </a:cubicBezTo>
                <a:cubicBezTo>
                  <a:pt x="743880" y="621845"/>
                  <a:pt x="733821" y="629024"/>
                  <a:pt x="723930" y="636418"/>
                </a:cubicBezTo>
                <a:cubicBezTo>
                  <a:pt x="717471" y="641220"/>
                  <a:pt x="711277" y="646454"/>
                  <a:pt x="705035" y="651567"/>
                </a:cubicBezTo>
                <a:cubicBezTo>
                  <a:pt x="690383" y="664136"/>
                  <a:pt x="676443" y="677513"/>
                  <a:pt x="663284" y="691637"/>
                </a:cubicBezTo>
                <a:cubicBezTo>
                  <a:pt x="657907" y="697183"/>
                  <a:pt x="653225" y="703377"/>
                  <a:pt x="648135" y="709235"/>
                </a:cubicBezTo>
                <a:cubicBezTo>
                  <a:pt x="642637" y="715598"/>
                  <a:pt x="637572" y="722272"/>
                  <a:pt x="632578" y="729066"/>
                </a:cubicBezTo>
                <a:cubicBezTo>
                  <a:pt x="626240" y="737709"/>
                  <a:pt x="620262" y="746568"/>
                  <a:pt x="614524" y="755644"/>
                </a:cubicBezTo>
                <a:cubicBezTo>
                  <a:pt x="605364" y="770149"/>
                  <a:pt x="597084" y="785188"/>
                  <a:pt x="589723" y="800683"/>
                </a:cubicBezTo>
                <a:cubicBezTo>
                  <a:pt x="584328" y="811984"/>
                  <a:pt x="579431" y="823515"/>
                  <a:pt x="575030" y="835279"/>
                </a:cubicBezTo>
                <a:cubicBezTo>
                  <a:pt x="572101" y="843154"/>
                  <a:pt x="569381" y="851101"/>
                  <a:pt x="566867" y="859119"/>
                </a:cubicBezTo>
                <a:cubicBezTo>
                  <a:pt x="562082" y="874021"/>
                  <a:pt x="558231" y="889209"/>
                  <a:pt x="555343" y="904591"/>
                </a:cubicBezTo>
                <a:cubicBezTo>
                  <a:pt x="553783" y="913330"/>
                  <a:pt x="552126" y="922069"/>
                  <a:pt x="550685" y="930832"/>
                </a:cubicBezTo>
                <a:cubicBezTo>
                  <a:pt x="550037" y="934866"/>
                  <a:pt x="550181" y="939067"/>
                  <a:pt x="549341" y="943077"/>
                </a:cubicBezTo>
                <a:cubicBezTo>
                  <a:pt x="548189" y="948598"/>
                  <a:pt x="548981" y="954288"/>
                  <a:pt x="547684" y="959762"/>
                </a:cubicBezTo>
                <a:cubicBezTo>
                  <a:pt x="547456" y="961232"/>
                  <a:pt x="547384" y="962720"/>
                  <a:pt x="547468" y="964204"/>
                </a:cubicBezTo>
                <a:cubicBezTo>
                  <a:pt x="547548" y="968492"/>
                  <a:pt x="547291" y="972777"/>
                  <a:pt x="546700" y="977024"/>
                </a:cubicBezTo>
                <a:cubicBezTo>
                  <a:pt x="546407" y="979816"/>
                  <a:pt x="546342" y="982625"/>
                  <a:pt x="546508" y="985427"/>
                </a:cubicBezTo>
                <a:cubicBezTo>
                  <a:pt x="546508" y="986916"/>
                  <a:pt x="546508" y="988404"/>
                  <a:pt x="546508" y="989893"/>
                </a:cubicBezTo>
                <a:cubicBezTo>
                  <a:pt x="546508" y="991381"/>
                  <a:pt x="545740" y="991885"/>
                  <a:pt x="544251" y="992006"/>
                </a:cubicBezTo>
                <a:cubicBezTo>
                  <a:pt x="542763" y="992126"/>
                  <a:pt x="541850" y="992006"/>
                  <a:pt x="540794" y="992006"/>
                </a:cubicBezTo>
                <a:lnTo>
                  <a:pt x="453572" y="992006"/>
                </a:lnTo>
                <a:cubicBezTo>
                  <a:pt x="447161" y="992006"/>
                  <a:pt x="447426" y="992006"/>
                  <a:pt x="447450" y="985643"/>
                </a:cubicBezTo>
                <a:cubicBezTo>
                  <a:pt x="447450" y="982186"/>
                  <a:pt x="447450" y="978705"/>
                  <a:pt x="447450" y="975248"/>
                </a:cubicBezTo>
                <a:cubicBezTo>
                  <a:pt x="447402" y="973433"/>
                  <a:pt x="447572" y="971620"/>
                  <a:pt x="447954" y="969846"/>
                </a:cubicBezTo>
                <a:cubicBezTo>
                  <a:pt x="448398" y="966907"/>
                  <a:pt x="448542" y="963930"/>
                  <a:pt x="448386" y="960963"/>
                </a:cubicBezTo>
                <a:cubicBezTo>
                  <a:pt x="448199" y="957662"/>
                  <a:pt x="448456" y="954351"/>
                  <a:pt x="449154" y="951119"/>
                </a:cubicBezTo>
                <a:cubicBezTo>
                  <a:pt x="449286" y="950644"/>
                  <a:pt x="449334" y="950147"/>
                  <a:pt x="449298" y="949655"/>
                </a:cubicBezTo>
                <a:cubicBezTo>
                  <a:pt x="448890" y="944181"/>
                  <a:pt x="450307" y="938851"/>
                  <a:pt x="450499" y="933401"/>
                </a:cubicBezTo>
                <a:cubicBezTo>
                  <a:pt x="450643" y="929488"/>
                  <a:pt x="451675" y="925598"/>
                  <a:pt x="452059" y="921685"/>
                </a:cubicBezTo>
                <a:cubicBezTo>
                  <a:pt x="452539" y="916595"/>
                  <a:pt x="453332" y="911578"/>
                  <a:pt x="454244" y="906560"/>
                </a:cubicBezTo>
                <a:cubicBezTo>
                  <a:pt x="455396" y="900078"/>
                  <a:pt x="456237" y="893547"/>
                  <a:pt x="457533" y="887089"/>
                </a:cubicBezTo>
                <a:cubicBezTo>
                  <a:pt x="459766" y="875973"/>
                  <a:pt x="462143" y="864857"/>
                  <a:pt x="465120" y="853886"/>
                </a:cubicBezTo>
                <a:cubicBezTo>
                  <a:pt x="469972" y="835567"/>
                  <a:pt x="475748" y="817506"/>
                  <a:pt x="482430" y="799771"/>
                </a:cubicBezTo>
                <a:cubicBezTo>
                  <a:pt x="487544" y="786518"/>
                  <a:pt x="493089" y="773506"/>
                  <a:pt x="499019" y="760613"/>
                </a:cubicBezTo>
                <a:cubicBezTo>
                  <a:pt x="504685" y="748297"/>
                  <a:pt x="511024" y="736389"/>
                  <a:pt x="517602" y="724601"/>
                </a:cubicBezTo>
                <a:cubicBezTo>
                  <a:pt x="524180" y="712813"/>
                  <a:pt x="531623" y="700592"/>
                  <a:pt x="539353" y="689212"/>
                </a:cubicBezTo>
                <a:cubicBezTo>
                  <a:pt x="547804" y="676608"/>
                  <a:pt x="556712" y="664364"/>
                  <a:pt x="566219" y="652528"/>
                </a:cubicBezTo>
                <a:cubicBezTo>
                  <a:pt x="572197" y="645061"/>
                  <a:pt x="578223" y="637715"/>
                  <a:pt x="584657" y="630584"/>
                </a:cubicBezTo>
                <a:cubicBezTo>
                  <a:pt x="590491" y="624078"/>
                  <a:pt x="596205" y="617476"/>
                  <a:pt x="602543" y="611377"/>
                </a:cubicBezTo>
                <a:cubicBezTo>
                  <a:pt x="607081" y="607056"/>
                  <a:pt x="611426" y="602518"/>
                  <a:pt x="615892" y="598125"/>
                </a:cubicBezTo>
                <a:cubicBezTo>
                  <a:pt x="621654" y="592459"/>
                  <a:pt x="627704" y="587129"/>
                  <a:pt x="633874" y="581919"/>
                </a:cubicBezTo>
                <a:cubicBezTo>
                  <a:pt x="639036" y="577550"/>
                  <a:pt x="644030" y="572988"/>
                  <a:pt x="649288" y="568763"/>
                </a:cubicBezTo>
                <a:cubicBezTo>
                  <a:pt x="655578" y="563697"/>
                  <a:pt x="662084" y="558895"/>
                  <a:pt x="668494" y="553998"/>
                </a:cubicBezTo>
                <a:lnTo>
                  <a:pt x="675913" y="548260"/>
                </a:lnTo>
                <a:cubicBezTo>
                  <a:pt x="676321" y="547947"/>
                  <a:pt x="676681" y="547467"/>
                  <a:pt x="676321" y="547011"/>
                </a:cubicBezTo>
                <a:cubicBezTo>
                  <a:pt x="676006" y="546673"/>
                  <a:pt x="675579" y="546459"/>
                  <a:pt x="675121" y="546411"/>
                </a:cubicBezTo>
                <a:cubicBezTo>
                  <a:pt x="674470" y="546291"/>
                  <a:pt x="673803" y="546291"/>
                  <a:pt x="673152" y="546411"/>
                </a:cubicBezTo>
                <a:cubicBezTo>
                  <a:pt x="670578" y="546994"/>
                  <a:pt x="667932" y="547196"/>
                  <a:pt x="665301" y="547011"/>
                </a:cubicBezTo>
                <a:lnTo>
                  <a:pt x="12683" y="547011"/>
                </a:lnTo>
                <a:cubicBezTo>
                  <a:pt x="9714" y="547158"/>
                  <a:pt x="6739" y="546884"/>
                  <a:pt x="3848" y="546195"/>
                </a:cubicBezTo>
                <a:cubicBezTo>
                  <a:pt x="2664" y="546015"/>
                  <a:pt x="1793" y="544992"/>
                  <a:pt x="1807" y="543794"/>
                </a:cubicBezTo>
                <a:cubicBezTo>
                  <a:pt x="1807" y="542305"/>
                  <a:pt x="1807" y="540817"/>
                  <a:pt x="1807" y="539352"/>
                </a:cubicBezTo>
                <a:lnTo>
                  <a:pt x="1807" y="454459"/>
                </a:lnTo>
                <a:cubicBezTo>
                  <a:pt x="1807" y="446944"/>
                  <a:pt x="1327" y="447401"/>
                  <a:pt x="8721" y="4474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7256606" y="1208261"/>
            <a:ext cx="1184951" cy="1183754"/>
          </a:xfrm>
          <a:custGeom>
            <a:avLst/>
            <a:gdLst>
              <a:gd name="connsiteX0" fmla="*/ 1017220 w 1184951"/>
              <a:gd name="connsiteY0" fmla="*/ 1183612 h 1183754"/>
              <a:gd name="connsiteX1" fmla="*/ 1015761 w 1184951"/>
              <a:gd name="connsiteY1" fmla="*/ 1183612 h 1183754"/>
              <a:gd name="connsiteX2" fmla="*/ 106599 w 1184951"/>
              <a:gd name="connsiteY2" fmla="*/ 1024254 h 1183754"/>
              <a:gd name="connsiteX3" fmla="*/ 99770 w 1184951"/>
              <a:gd name="connsiteY3" fmla="*/ 1014507 h 1183754"/>
              <a:gd name="connsiteX4" fmla="*/ 146332 w 1184951"/>
              <a:gd name="connsiteY4" fmla="*/ 748649 h 1183754"/>
              <a:gd name="connsiteX5" fmla="*/ 5062 w 1184951"/>
              <a:gd name="connsiteY5" fmla="*/ 520698 h 1183754"/>
              <a:gd name="connsiteX6" fmla="*/ 211641 w 1184951"/>
              <a:gd name="connsiteY6" fmla="*/ 375686 h 1183754"/>
              <a:gd name="connsiteX7" fmla="*/ 258986 w 1184951"/>
              <a:gd name="connsiteY7" fmla="*/ 105345 h 1183754"/>
              <a:gd name="connsiteX8" fmla="*/ 268626 w 1184951"/>
              <a:gd name="connsiteY8" fmla="*/ 98505 h 1183754"/>
              <a:gd name="connsiteX9" fmla="*/ 268697 w 1184951"/>
              <a:gd name="connsiteY9" fmla="*/ 98516 h 1183754"/>
              <a:gd name="connsiteX10" fmla="*/ 537010 w 1184951"/>
              <a:gd name="connsiteY10" fmla="*/ 145541 h 1183754"/>
              <a:gd name="connsiteX11" fmla="*/ 765373 w 1184951"/>
              <a:gd name="connsiteY11" fmla="*/ 5227 h 1183754"/>
              <a:gd name="connsiteX12" fmla="*/ 909688 w 1184951"/>
              <a:gd name="connsiteY12" fmla="*/ 210707 h 1183754"/>
              <a:gd name="connsiteX13" fmla="*/ 1178001 w 1184951"/>
              <a:gd name="connsiteY13" fmla="*/ 257696 h 1183754"/>
              <a:gd name="connsiteX14" fmla="*/ 1184831 w 1184951"/>
              <a:gd name="connsiteY14" fmla="*/ 267443 h 1183754"/>
              <a:gd name="connsiteX15" fmla="*/ 1025614 w 1184951"/>
              <a:gd name="connsiteY15" fmla="*/ 1176640 h 1183754"/>
              <a:gd name="connsiteX16" fmla="*/ 1017326 w 1184951"/>
              <a:gd name="connsiteY16" fmla="*/ 1183754 h 1183754"/>
              <a:gd name="connsiteX17" fmla="*/ 117804 w 1184951"/>
              <a:gd name="connsiteY17" fmla="*/ 1009314 h 1183754"/>
              <a:gd name="connsiteX18" fmla="*/ 1010390 w 1184951"/>
              <a:gd name="connsiteY18" fmla="*/ 1165649 h 1183754"/>
              <a:gd name="connsiteX19" fmla="*/ 1166689 w 1184951"/>
              <a:gd name="connsiteY19" fmla="*/ 273063 h 1183754"/>
              <a:gd name="connsiteX20" fmla="*/ 898803 w 1184951"/>
              <a:gd name="connsiteY20" fmla="*/ 226145 h 1183754"/>
              <a:gd name="connsiteX21" fmla="*/ 891938 w 1184951"/>
              <a:gd name="connsiteY21" fmla="*/ 216612 h 1183754"/>
              <a:gd name="connsiteX22" fmla="*/ 747153 w 1184951"/>
              <a:gd name="connsiteY22" fmla="*/ 19861 h 1183754"/>
              <a:gd name="connsiteX23" fmla="*/ 551736 w 1184951"/>
              <a:gd name="connsiteY23" fmla="*/ 157030 h 1183754"/>
              <a:gd name="connsiteX24" fmla="*/ 542061 w 1184951"/>
              <a:gd name="connsiteY24" fmla="*/ 163646 h 1183754"/>
              <a:gd name="connsiteX25" fmla="*/ 274139 w 1184951"/>
              <a:gd name="connsiteY25" fmla="*/ 116728 h 1183754"/>
              <a:gd name="connsiteX26" fmla="*/ 226830 w 1184951"/>
              <a:gd name="connsiteY26" fmla="*/ 386784 h 1183754"/>
              <a:gd name="connsiteX27" fmla="*/ 217225 w 1184951"/>
              <a:gd name="connsiteY27" fmla="*/ 393614 h 1183754"/>
              <a:gd name="connsiteX28" fmla="*/ 18397 w 1184951"/>
              <a:gd name="connsiteY28" fmla="*/ 535709 h 1183754"/>
              <a:gd name="connsiteX29" fmla="*/ 157608 w 1184951"/>
              <a:gd name="connsiteY29" fmla="*/ 734029 h 1183754"/>
              <a:gd name="connsiteX30" fmla="*/ 164331 w 1184951"/>
              <a:gd name="connsiteY30" fmla="*/ 743740 h 1183754"/>
            </a:gdLst>
            <a:rect l="l" t="t" r="r" b="b"/>
            <a:pathLst>
              <a:path w="1184951" h="1183754">
                <a:moveTo>
                  <a:pt x="1017220" y="1183612"/>
                </a:moveTo>
                <a:cubicBezTo>
                  <a:pt x="1016736" y="1183648"/>
                  <a:pt x="1016248" y="1183648"/>
                  <a:pt x="1015761" y="1183612"/>
                </a:cubicBezTo>
                <a:lnTo>
                  <a:pt x="106599" y="1024254"/>
                </a:lnTo>
                <a:cubicBezTo>
                  <a:pt x="102029" y="1023439"/>
                  <a:pt x="98973" y="1019081"/>
                  <a:pt x="99770" y="1014507"/>
                </a:cubicBezTo>
                <a:lnTo>
                  <a:pt x="146332" y="748649"/>
                </a:lnTo>
                <a:cubicBezTo>
                  <a:pt x="44375" y="724713"/>
                  <a:pt x="-18874" y="622656"/>
                  <a:pt x="5062" y="520698"/>
                </a:cubicBezTo>
                <a:cubicBezTo>
                  <a:pt x="27084" y="426901"/>
                  <a:pt x="115940" y="364524"/>
                  <a:pt x="211641" y="375686"/>
                </a:cubicBezTo>
                <a:lnTo>
                  <a:pt x="258986" y="105345"/>
                </a:lnTo>
                <a:cubicBezTo>
                  <a:pt x="259758" y="100792"/>
                  <a:pt x="264076" y="97730"/>
                  <a:pt x="268626" y="98505"/>
                </a:cubicBezTo>
                <a:cubicBezTo>
                  <a:pt x="268651" y="98509"/>
                  <a:pt x="268672" y="98512"/>
                  <a:pt x="268697" y="98516"/>
                </a:cubicBezTo>
                <a:lnTo>
                  <a:pt x="537010" y="145541"/>
                </a:lnTo>
                <a:cubicBezTo>
                  <a:pt x="561326" y="43733"/>
                  <a:pt x="663568" y="-19086"/>
                  <a:pt x="765373" y="5227"/>
                </a:cubicBezTo>
                <a:cubicBezTo>
                  <a:pt x="858459" y="27459"/>
                  <a:pt x="920363" y="115601"/>
                  <a:pt x="909688" y="210707"/>
                </a:cubicBezTo>
                <a:lnTo>
                  <a:pt x="1178001" y="257696"/>
                </a:lnTo>
                <a:cubicBezTo>
                  <a:pt x="1182561" y="258529"/>
                  <a:pt x="1185606" y="262872"/>
                  <a:pt x="1184831" y="267443"/>
                </a:cubicBezTo>
                <a:lnTo>
                  <a:pt x="1025614" y="1176640"/>
                </a:lnTo>
                <a:cubicBezTo>
                  <a:pt x="1024981" y="1180731"/>
                  <a:pt x="1021463" y="1183751"/>
                  <a:pt x="1017326" y="1183754"/>
                </a:cubicBezTo>
                <a:close/>
                <a:moveTo>
                  <a:pt x="117804" y="1009314"/>
                </a:moveTo>
                <a:lnTo>
                  <a:pt x="1010390" y="1165649"/>
                </a:lnTo>
                <a:lnTo>
                  <a:pt x="1166689" y="273063"/>
                </a:lnTo>
                <a:lnTo>
                  <a:pt x="898803" y="226145"/>
                </a:lnTo>
                <a:cubicBezTo>
                  <a:pt x="894304" y="225366"/>
                  <a:pt x="891252" y="221129"/>
                  <a:pt x="891938" y="216612"/>
                </a:cubicBezTo>
                <a:cubicBezTo>
                  <a:pt x="906288" y="122299"/>
                  <a:pt x="841466" y="34210"/>
                  <a:pt x="747153" y="19861"/>
                </a:cubicBezTo>
                <a:cubicBezTo>
                  <a:pt x="655814" y="5963"/>
                  <a:pt x="569707" y="66402"/>
                  <a:pt x="551736" y="157030"/>
                </a:cubicBezTo>
                <a:cubicBezTo>
                  <a:pt x="550790" y="161462"/>
                  <a:pt x="546532" y="164372"/>
                  <a:pt x="542061" y="163646"/>
                </a:cubicBezTo>
                <a:lnTo>
                  <a:pt x="274139" y="116728"/>
                </a:lnTo>
                <a:lnTo>
                  <a:pt x="226830" y="386784"/>
                </a:lnTo>
                <a:cubicBezTo>
                  <a:pt x="226051" y="391312"/>
                  <a:pt x="221761" y="394364"/>
                  <a:pt x="217225" y="393614"/>
                </a:cubicBezTo>
                <a:cubicBezTo>
                  <a:pt x="123083" y="377948"/>
                  <a:pt x="34066" y="441567"/>
                  <a:pt x="18397" y="535709"/>
                </a:cubicBezTo>
                <a:cubicBezTo>
                  <a:pt x="2920" y="628724"/>
                  <a:pt x="64867" y="716976"/>
                  <a:pt x="157608" y="734029"/>
                </a:cubicBezTo>
                <a:cubicBezTo>
                  <a:pt x="162133" y="734876"/>
                  <a:pt x="165132" y="739208"/>
                  <a:pt x="164331" y="743740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5697202" y="1634251"/>
            <a:ext cx="1179889" cy="2641087"/>
          </a:xfrm>
          <a:prstGeom prst="rect">
            <a:avLst/>
          </a:prstGeom>
          <a:noFill/>
          <a:ln cap="sq">
            <a:noFill/>
          </a:ln>
        </p:spPr>
      </p:pic>
      <p:sp>
        <p:nvSpPr>
          <p:cNvPr id="4" name="标题 1"/>
          <p:cNvSpPr txBox="1"/>
          <p:nvPr/>
        </p:nvSpPr>
        <p:spPr>
          <a:xfrm rot="0" flipH="0" flipV="0">
            <a:off x="882390" y="4048893"/>
            <a:ext cx="1119130" cy="338554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/>
          </a:ln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861920" y="4470400"/>
            <a:ext cx="5907180" cy="218440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r>
              <a:rPr kumimoji="1" lang="en-US" altLang="zh-CN" sz="4500">
                <a:ln w="12700">
                  <a:noFill/>
                </a:ln>
                <a:solidFill>
                  <a:schemeClr val="tx1"/>
                </a:solidFill>
                <a:latin typeface="HelloFont WenYiHei"/>
                <a:ea typeface="HelloFont WenYiHei"/>
                <a:cs typeface="HelloFont WenYiHei"/>
              </a:rPr>
              <a:t>会议结束与后续跟进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747619" y="330200"/>
            <a:ext cx="4569457" cy="3257736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l"/>
            <a:r>
              <a:rPr kumimoji="1" lang="en-US" altLang="zh-CN" sz="16600">
                <a:ln w="12700">
                  <a:noFill/>
                </a:ln>
                <a:solidFill>
                  <a:schemeClr val="tx1"/>
                </a:solidFill>
                <a:latin typeface="HelloFont WenYiHei"/>
                <a:ea typeface="HelloFont WenYiHei"/>
                <a:cs typeface="HelloFont WenYiHei"/>
              </a:rPr>
              <a:t>05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16200000" flipH="0" flipV="0">
            <a:off x="10577004" y="4870758"/>
            <a:ext cx="32719" cy="470769"/>
          </a:xfrm>
          <a:custGeom>
            <a:avLst/>
            <a:gdLst>
              <a:gd name="connsiteX0" fmla="*/ 16555 w 32718"/>
              <a:gd name="connsiteY0" fmla="*/ 21907 h 470768"/>
              <a:gd name="connsiteX1" fmla="*/ 16555 w 32718"/>
              <a:gd name="connsiteY1" fmla="*/ 449331 h 470768"/>
            </a:gdLst>
            <a:rect l="l" t="t" r="r" b="b"/>
            <a:pathLst>
              <a:path w="32718" h="470768">
                <a:moveTo>
                  <a:pt x="16555" y="21907"/>
                </a:moveTo>
                <a:lnTo>
                  <a:pt x="16555" y="449331"/>
                </a:lnTo>
              </a:path>
            </a:pathLst>
          </a:custGeom>
          <a:noFill/>
          <a:ln w="127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16200000" flipH="0" flipV="0">
            <a:off x="10698024" y="5072054"/>
            <a:ext cx="109676" cy="145133"/>
          </a:xfrm>
          <a:custGeom>
            <a:avLst/>
            <a:gdLst>
              <a:gd name="connsiteX0" fmla="*/ 16555 w 109676"/>
              <a:gd name="connsiteY0" fmla="*/ 21907 h 145133"/>
              <a:gd name="connsiteX1" fmla="*/ 93444 w 109676"/>
              <a:gd name="connsiteY1" fmla="*/ 123653 h 145133"/>
            </a:gdLst>
            <a:rect l="l" t="t" r="r" b="b"/>
            <a:pathLst>
              <a:path w="109676" h="145133">
                <a:moveTo>
                  <a:pt x="16555" y="21907"/>
                </a:moveTo>
                <a:cubicBezTo>
                  <a:pt x="59020" y="21907"/>
                  <a:pt x="93444" y="67460"/>
                  <a:pt x="93444" y="123653"/>
                </a:cubicBezTo>
              </a:path>
            </a:pathLst>
          </a:custGeom>
          <a:noFill/>
          <a:ln w="127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16200000" flipH="0" flipV="0">
            <a:off x="10698024" y="4995097"/>
            <a:ext cx="109676" cy="145133"/>
          </a:xfrm>
          <a:custGeom>
            <a:avLst/>
            <a:gdLst>
              <a:gd name="connsiteX0" fmla="*/ 93444 w 109676"/>
              <a:gd name="connsiteY0" fmla="*/ 21907 h 145133"/>
              <a:gd name="connsiteX1" fmla="*/ 16555 w 109676"/>
              <a:gd name="connsiteY1" fmla="*/ 123653 h 145133"/>
            </a:gdLst>
            <a:rect l="l" t="t" r="r" b="b"/>
            <a:pathLst>
              <a:path w="109676" h="145133">
                <a:moveTo>
                  <a:pt x="93444" y="21907"/>
                </a:moveTo>
                <a:cubicBezTo>
                  <a:pt x="50979" y="21907"/>
                  <a:pt x="16555" y="67460"/>
                  <a:pt x="16555" y="123653"/>
                </a:cubicBezTo>
              </a:path>
            </a:pathLst>
          </a:custGeom>
          <a:noFill/>
          <a:ln w="127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2158740" y="4048893"/>
            <a:ext cx="1119130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solidFill>
              <a:schemeClr val="tx1"/>
            </a:solidFill>
            <a:miter/>
          </a:ln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3435090" y="4048893"/>
            <a:ext cx="1119130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solidFill>
              <a:schemeClr val="tx1"/>
            </a:solidFill>
            <a:miter/>
          </a:ln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970550" y="1297008"/>
            <a:ext cx="1252636" cy="1252849"/>
          </a:xfrm>
          <a:custGeom>
            <a:avLst/>
            <a:gdLst>
              <a:gd name="connsiteX0" fmla="*/ 879958 w 1252636"/>
              <a:gd name="connsiteY0" fmla="*/ 497711 h 1252849"/>
              <a:gd name="connsiteX1" fmla="*/ 1123691 w 1252636"/>
              <a:gd name="connsiteY1" fmla="*/ 577070 h 1252849"/>
              <a:gd name="connsiteX2" fmla="*/ 1252637 w 1252636"/>
              <a:gd name="connsiteY2" fmla="*/ 830834 h 1252849"/>
              <a:gd name="connsiteX3" fmla="*/ 422087 w 1252636"/>
              <a:gd name="connsiteY3" fmla="*/ 1252849 h 1252849"/>
              <a:gd name="connsiteX4" fmla="*/ 0 w 1252636"/>
              <a:gd name="connsiteY4" fmla="*/ 422122 h 1252849"/>
              <a:gd name="connsiteX5" fmla="*/ 253586 w 1252636"/>
              <a:gd name="connsiteY5" fmla="*/ 293141 h 1252849"/>
              <a:gd name="connsiteX6" fmla="*/ 255365 w 1252636"/>
              <a:gd name="connsiteY6" fmla="*/ 296698 h 1252849"/>
              <a:gd name="connsiteX7" fmla="*/ 497316 w 1252636"/>
              <a:gd name="connsiteY7" fmla="*/ 382023 h 1252849"/>
              <a:gd name="connsiteX8" fmla="*/ 582641 w 1252636"/>
              <a:gd name="connsiteY8" fmla="*/ 140068 h 1252849"/>
              <a:gd name="connsiteX9" fmla="*/ 578742 w 1252636"/>
              <a:gd name="connsiteY9" fmla="*/ 132396 h 1252849"/>
              <a:gd name="connsiteX10" fmla="*/ 576963 w 1252636"/>
              <a:gd name="connsiteY10" fmla="*/ 128838 h 1252849"/>
              <a:gd name="connsiteX11" fmla="*/ 830514 w 1252636"/>
              <a:gd name="connsiteY11" fmla="*/ 0 h 1252849"/>
              <a:gd name="connsiteX12" fmla="*/ 959459 w 1252636"/>
              <a:gd name="connsiteY12" fmla="*/ 254013 h 1252849"/>
              <a:gd name="connsiteX13" fmla="*/ 879958 w 1252636"/>
              <a:gd name="connsiteY13" fmla="*/ 497711 h 1252849"/>
            </a:gdLst>
            <a:rect l="l" t="t" r="r" b="b"/>
            <a:pathLst>
              <a:path w="1252636" h="1252849">
                <a:moveTo>
                  <a:pt x="879958" y="497711"/>
                </a:moveTo>
                <a:cubicBezTo>
                  <a:pt x="925411" y="586855"/>
                  <a:pt x="1034465" y="622363"/>
                  <a:pt x="1123691" y="577070"/>
                </a:cubicBezTo>
                <a:lnTo>
                  <a:pt x="1252637" y="830834"/>
                </a:lnTo>
                <a:lnTo>
                  <a:pt x="422087" y="1252849"/>
                </a:lnTo>
                <a:lnTo>
                  <a:pt x="0" y="422122"/>
                </a:lnTo>
                <a:lnTo>
                  <a:pt x="253586" y="293141"/>
                </a:lnTo>
                <a:lnTo>
                  <a:pt x="255365" y="296698"/>
                </a:lnTo>
                <a:cubicBezTo>
                  <a:pt x="298616" y="387074"/>
                  <a:pt x="406944" y="425274"/>
                  <a:pt x="497316" y="382023"/>
                </a:cubicBezTo>
                <a:cubicBezTo>
                  <a:pt x="587692" y="338768"/>
                  <a:pt x="625891" y="230444"/>
                  <a:pt x="582641" y="140068"/>
                </a:cubicBezTo>
                <a:cubicBezTo>
                  <a:pt x="581403" y="137482"/>
                  <a:pt x="580101" y="134921"/>
                  <a:pt x="578742" y="132396"/>
                </a:cubicBezTo>
                <a:lnTo>
                  <a:pt x="576963" y="128838"/>
                </a:lnTo>
                <a:lnTo>
                  <a:pt x="830514" y="0"/>
                </a:lnTo>
                <a:lnTo>
                  <a:pt x="959459" y="254013"/>
                </a:lnTo>
                <a:cubicBezTo>
                  <a:pt x="870279" y="299416"/>
                  <a:pt x="834708" y="408456"/>
                  <a:pt x="879958" y="497711"/>
                </a:cubicBezTo>
                <a:close/>
              </a:path>
            </a:pathLst>
          </a:custGeom>
          <a:solidFill>
            <a:srgbClr val="FE8414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6775331" y="628526"/>
            <a:ext cx="385690" cy="404977"/>
          </a:xfrm>
          <a:custGeom>
            <a:avLst/>
            <a:gdLst>
              <a:gd name="connsiteX0" fmla="*/ 8946 w 385690"/>
              <a:gd name="connsiteY0" fmla="*/ 404971 h 404977"/>
              <a:gd name="connsiteX1" fmla="*/ 3254 w 385690"/>
              <a:gd name="connsiteY1" fmla="*/ 402944 h 404977"/>
              <a:gd name="connsiteX2" fmla="*/ 124 w 385690"/>
              <a:gd name="connsiteY2" fmla="*/ 394549 h 404977"/>
              <a:gd name="connsiteX3" fmla="*/ 64792 w 385690"/>
              <a:gd name="connsiteY3" fmla="*/ 7500 h 404977"/>
              <a:gd name="connsiteX4" fmla="*/ 75037 w 385690"/>
              <a:gd name="connsiteY4" fmla="*/ 116 h 404977"/>
              <a:gd name="connsiteX5" fmla="*/ 79305 w 385690"/>
              <a:gd name="connsiteY5" fmla="*/ 2058 h 404977"/>
              <a:gd name="connsiteX6" fmla="*/ 382442 w 385690"/>
              <a:gd name="connsiteY6" fmla="*/ 251447 h 404977"/>
              <a:gd name="connsiteX7" fmla="*/ 383630 w 385690"/>
              <a:gd name="connsiteY7" fmla="*/ 264067 h 404977"/>
              <a:gd name="connsiteX8" fmla="*/ 379881 w 385690"/>
              <a:gd name="connsiteY8" fmla="*/ 266742 h 404977"/>
              <a:gd name="connsiteX9" fmla="*/ 12432 w 385690"/>
              <a:gd name="connsiteY9" fmla="*/ 404402 h 404977"/>
              <a:gd name="connsiteX10" fmla="*/ 8946 w 385690"/>
              <a:gd name="connsiteY10" fmla="*/ 404971 h 404977"/>
              <a:gd name="connsiteX11" fmla="*/ 79732 w 385690"/>
              <a:gd name="connsiteY11" fmla="*/ 25712 h 404977"/>
              <a:gd name="connsiteX12" fmla="*/ 20328 w 385690"/>
              <a:gd name="connsiteY12" fmla="*/ 382206 h 404977"/>
              <a:gd name="connsiteX13" fmla="*/ 358752 w 385690"/>
              <a:gd name="connsiteY13" fmla="*/ 255430 h 404977"/>
            </a:gdLst>
            <a:rect l="l" t="t" r="r" b="b"/>
            <a:pathLst>
              <a:path w="385690" h="404977">
                <a:moveTo>
                  <a:pt x="8946" y="404971"/>
                </a:moveTo>
                <a:cubicBezTo>
                  <a:pt x="6872" y="404961"/>
                  <a:pt x="4866" y="404246"/>
                  <a:pt x="3254" y="402944"/>
                </a:cubicBezTo>
                <a:cubicBezTo>
                  <a:pt x="786" y="400906"/>
                  <a:pt x="-406" y="397704"/>
                  <a:pt x="124" y="394549"/>
                </a:cubicBezTo>
                <a:lnTo>
                  <a:pt x="64792" y="7500"/>
                </a:lnTo>
                <a:cubicBezTo>
                  <a:pt x="65582" y="2632"/>
                  <a:pt x="70167" y="-673"/>
                  <a:pt x="75037" y="116"/>
                </a:cubicBezTo>
                <a:cubicBezTo>
                  <a:pt x="76605" y="372"/>
                  <a:pt x="78082" y="1042"/>
                  <a:pt x="79305" y="2058"/>
                </a:cubicBezTo>
                <a:lnTo>
                  <a:pt x="382442" y="251447"/>
                </a:lnTo>
                <a:cubicBezTo>
                  <a:pt x="386256" y="254602"/>
                  <a:pt x="386789" y="260254"/>
                  <a:pt x="383630" y="264067"/>
                </a:cubicBezTo>
                <a:cubicBezTo>
                  <a:pt x="382634" y="265269"/>
                  <a:pt x="381343" y="266191"/>
                  <a:pt x="379881" y="266742"/>
                </a:cubicBezTo>
                <a:lnTo>
                  <a:pt x="12432" y="404402"/>
                </a:lnTo>
                <a:cubicBezTo>
                  <a:pt x="11318" y="404822"/>
                  <a:pt x="10134" y="405018"/>
                  <a:pt x="8946" y="404971"/>
                </a:cubicBezTo>
                <a:close/>
                <a:moveTo>
                  <a:pt x="79732" y="25712"/>
                </a:moveTo>
                <a:lnTo>
                  <a:pt x="20328" y="382206"/>
                </a:lnTo>
                <a:lnTo>
                  <a:pt x="358752" y="255430"/>
                </a:ln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7372595" y="3601368"/>
            <a:ext cx="373631" cy="408717"/>
          </a:xfrm>
          <a:custGeom>
            <a:avLst/>
            <a:gdLst>
              <a:gd name="connsiteX0" fmla="*/ 330092 w 373631"/>
              <a:gd name="connsiteY0" fmla="*/ 408718 h 408717"/>
              <a:gd name="connsiteX1" fmla="*/ 324970 w 373631"/>
              <a:gd name="connsiteY1" fmla="*/ 407117 h 408717"/>
              <a:gd name="connsiteX2" fmla="*/ 3834 w 373631"/>
              <a:gd name="connsiteY2" fmla="*/ 181596 h 408717"/>
              <a:gd name="connsiteX3" fmla="*/ 1597 w 373631"/>
              <a:gd name="connsiteY3" fmla="*/ 169168 h 408717"/>
              <a:gd name="connsiteX4" fmla="*/ 5186 w 373631"/>
              <a:gd name="connsiteY4" fmla="*/ 166159 h 408717"/>
              <a:gd name="connsiteX5" fmla="*/ 360897 w 373631"/>
              <a:gd name="connsiteY5" fmla="*/ 789 h 408717"/>
              <a:gd name="connsiteX6" fmla="*/ 369825 w 373631"/>
              <a:gd name="connsiteY6" fmla="*/ 1607 h 408717"/>
              <a:gd name="connsiteX7" fmla="*/ 373596 w 373631"/>
              <a:gd name="connsiteY7" fmla="*/ 9717 h 408717"/>
              <a:gd name="connsiteX8" fmla="*/ 339021 w 373631"/>
              <a:gd name="connsiteY8" fmla="*/ 400501 h 408717"/>
              <a:gd name="connsiteX9" fmla="*/ 333863 w 373631"/>
              <a:gd name="connsiteY9" fmla="*/ 407829 h 408717"/>
              <a:gd name="connsiteX10" fmla="*/ 330092 w 373631"/>
              <a:gd name="connsiteY10" fmla="*/ 408718 h 408717"/>
              <a:gd name="connsiteX11" fmla="*/ 26777 w 373631"/>
              <a:gd name="connsiteY11" fmla="*/ 175869 h 408717"/>
              <a:gd name="connsiteX12" fmla="*/ 322551 w 373631"/>
              <a:gd name="connsiteY12" fmla="*/ 383533 h 408717"/>
              <a:gd name="connsiteX13" fmla="*/ 354565 w 373631"/>
              <a:gd name="connsiteY13" fmla="*/ 23554 h 408717"/>
            </a:gdLst>
            <a:rect l="l" t="t" r="r" b="b"/>
            <a:pathLst>
              <a:path w="373631" h="408717">
                <a:moveTo>
                  <a:pt x="330092" y="408718"/>
                </a:moveTo>
                <a:cubicBezTo>
                  <a:pt x="328260" y="408718"/>
                  <a:pt x="326471" y="408149"/>
                  <a:pt x="324970" y="407117"/>
                </a:cubicBezTo>
                <a:lnTo>
                  <a:pt x="3834" y="181596"/>
                </a:lnTo>
                <a:cubicBezTo>
                  <a:pt x="-214" y="178783"/>
                  <a:pt x="-1217" y="173219"/>
                  <a:pt x="1597" y="169168"/>
                </a:cubicBezTo>
                <a:cubicBezTo>
                  <a:pt x="2504" y="167866"/>
                  <a:pt x="3742" y="166824"/>
                  <a:pt x="5186" y="166159"/>
                </a:cubicBezTo>
                <a:lnTo>
                  <a:pt x="360897" y="789"/>
                </a:lnTo>
                <a:cubicBezTo>
                  <a:pt x="363814" y="-503"/>
                  <a:pt x="367193" y="-193"/>
                  <a:pt x="369825" y="1607"/>
                </a:cubicBezTo>
                <a:cubicBezTo>
                  <a:pt x="372443" y="3439"/>
                  <a:pt x="373880" y="6533"/>
                  <a:pt x="373596" y="9717"/>
                </a:cubicBezTo>
                <a:lnTo>
                  <a:pt x="339021" y="400501"/>
                </a:lnTo>
                <a:cubicBezTo>
                  <a:pt x="338740" y="403702"/>
                  <a:pt x="336773" y="406477"/>
                  <a:pt x="333863" y="407829"/>
                </a:cubicBezTo>
                <a:cubicBezTo>
                  <a:pt x="332689" y="408398"/>
                  <a:pt x="331401" y="408718"/>
                  <a:pt x="330092" y="408718"/>
                </a:cubicBezTo>
                <a:close/>
                <a:moveTo>
                  <a:pt x="26777" y="175869"/>
                </a:moveTo>
                <a:lnTo>
                  <a:pt x="322551" y="383533"/>
                </a:lnTo>
                <a:lnTo>
                  <a:pt x="354565" y="23554"/>
                </a:ln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7851210" y="324108"/>
            <a:ext cx="139167" cy="137797"/>
          </a:xfrm>
          <a:custGeom>
            <a:avLst/>
            <a:gdLst>
              <a:gd name="connsiteX0" fmla="*/ 8950 w 139167"/>
              <a:gd name="connsiteY0" fmla="*/ 137798 h 137797"/>
              <a:gd name="connsiteX1" fmla="*/ 0 w 139167"/>
              <a:gd name="connsiteY1" fmla="*/ 128820 h 137797"/>
              <a:gd name="connsiteX2" fmla="*/ 2654 w 139167"/>
              <a:gd name="connsiteY2" fmla="*/ 122466 h 137797"/>
              <a:gd name="connsiteX3" fmla="*/ 124200 w 139167"/>
              <a:gd name="connsiteY3" fmla="*/ 2307 h 137797"/>
              <a:gd name="connsiteX4" fmla="*/ 136860 w 139167"/>
              <a:gd name="connsiteY4" fmla="*/ 2961 h 137797"/>
              <a:gd name="connsiteX5" fmla="*/ 136792 w 139167"/>
              <a:gd name="connsiteY5" fmla="*/ 15042 h 137797"/>
              <a:gd name="connsiteX6" fmla="*/ 15246 w 139167"/>
              <a:gd name="connsiteY6" fmla="*/ 135201 h 137797"/>
              <a:gd name="connsiteX7" fmla="*/ 8950 w 139167"/>
              <a:gd name="connsiteY7" fmla="*/ 137798 h 137797"/>
            </a:gdLst>
            <a:rect l="l" t="t" r="r" b="b"/>
            <a:pathLst>
              <a:path w="139167" h="137797">
                <a:moveTo>
                  <a:pt x="8950" y="137798"/>
                </a:moveTo>
                <a:cubicBezTo>
                  <a:pt x="3998" y="137790"/>
                  <a:pt x="-7" y="133771"/>
                  <a:pt x="0" y="128820"/>
                </a:cubicBezTo>
                <a:cubicBezTo>
                  <a:pt x="4" y="126433"/>
                  <a:pt x="957" y="124146"/>
                  <a:pt x="2654" y="122466"/>
                </a:cubicBezTo>
                <a:lnTo>
                  <a:pt x="124200" y="2307"/>
                </a:lnTo>
                <a:cubicBezTo>
                  <a:pt x="127878" y="-1008"/>
                  <a:pt x="133545" y="-716"/>
                  <a:pt x="136860" y="2961"/>
                </a:cubicBezTo>
                <a:cubicBezTo>
                  <a:pt x="139962" y="6400"/>
                  <a:pt x="139933" y="11637"/>
                  <a:pt x="136792" y="15042"/>
                </a:cubicBezTo>
                <a:lnTo>
                  <a:pt x="15246" y="135201"/>
                </a:lnTo>
                <a:cubicBezTo>
                  <a:pt x="13578" y="136871"/>
                  <a:pt x="11312" y="137806"/>
                  <a:pt x="8950" y="137798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7176105" y="677151"/>
            <a:ext cx="490064" cy="485009"/>
          </a:xfrm>
          <a:custGeom>
            <a:avLst/>
            <a:gdLst>
              <a:gd name="connsiteX0" fmla="*/ 8951 w 490064"/>
              <a:gd name="connsiteY0" fmla="*/ 485007 h 485009"/>
              <a:gd name="connsiteX1" fmla="*/ 2620 w 490064"/>
              <a:gd name="connsiteY1" fmla="*/ 482340 h 485009"/>
              <a:gd name="connsiteX2" fmla="*/ 2620 w 490064"/>
              <a:gd name="connsiteY2" fmla="*/ 469676 h 485009"/>
              <a:gd name="connsiteX3" fmla="*/ 474826 w 490064"/>
              <a:gd name="connsiteY3" fmla="*/ 2592 h 485009"/>
              <a:gd name="connsiteX4" fmla="*/ 487472 w 490064"/>
              <a:gd name="connsiteY4" fmla="*/ 2646 h 485009"/>
              <a:gd name="connsiteX5" fmla="*/ 487418 w 490064"/>
              <a:gd name="connsiteY5" fmla="*/ 15291 h 485009"/>
              <a:gd name="connsiteX6" fmla="*/ 15247 w 490064"/>
              <a:gd name="connsiteY6" fmla="*/ 482589 h 485009"/>
              <a:gd name="connsiteX7" fmla="*/ 8951 w 490064"/>
              <a:gd name="connsiteY7" fmla="*/ 485007 h 485009"/>
            </a:gdLst>
            <a:rect l="l" t="t" r="r" b="b"/>
            <a:pathLst>
              <a:path w="490064" h="485009">
                <a:moveTo>
                  <a:pt x="8951" y="485007"/>
                </a:moveTo>
                <a:cubicBezTo>
                  <a:pt x="6568" y="485007"/>
                  <a:pt x="4284" y="484043"/>
                  <a:pt x="2620" y="482340"/>
                </a:cubicBezTo>
                <a:cubicBezTo>
                  <a:pt x="-873" y="478839"/>
                  <a:pt x="-873" y="473176"/>
                  <a:pt x="2620" y="469676"/>
                </a:cubicBezTo>
                <a:lnTo>
                  <a:pt x="474826" y="2592"/>
                </a:lnTo>
                <a:cubicBezTo>
                  <a:pt x="478333" y="-885"/>
                  <a:pt x="483993" y="-861"/>
                  <a:pt x="487472" y="2646"/>
                </a:cubicBezTo>
                <a:cubicBezTo>
                  <a:pt x="490950" y="6153"/>
                  <a:pt x="490926" y="11812"/>
                  <a:pt x="487418" y="15291"/>
                </a:cubicBezTo>
                <a:lnTo>
                  <a:pt x="15247" y="482589"/>
                </a:lnTo>
                <a:cubicBezTo>
                  <a:pt x="13551" y="484193"/>
                  <a:pt x="11289" y="485064"/>
                  <a:pt x="8951" y="48500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7492476" y="548490"/>
            <a:ext cx="490027" cy="485007"/>
          </a:xfrm>
          <a:custGeom>
            <a:avLst/>
            <a:gdLst>
              <a:gd name="connsiteX0" fmla="*/ 8914 w 490027"/>
              <a:gd name="connsiteY0" fmla="*/ 485007 h 485007"/>
              <a:gd name="connsiteX1" fmla="*/ 0 w 490027"/>
              <a:gd name="connsiteY1" fmla="*/ 475994 h 485007"/>
              <a:gd name="connsiteX2" fmla="*/ 2618 w 490027"/>
              <a:gd name="connsiteY2" fmla="*/ 469712 h 485007"/>
              <a:gd name="connsiteX3" fmla="*/ 474789 w 490027"/>
              <a:gd name="connsiteY3" fmla="*/ 2592 h 485007"/>
              <a:gd name="connsiteX4" fmla="*/ 487435 w 490027"/>
              <a:gd name="connsiteY4" fmla="*/ 2646 h 485007"/>
              <a:gd name="connsiteX5" fmla="*/ 487381 w 490027"/>
              <a:gd name="connsiteY5" fmla="*/ 15291 h 485007"/>
              <a:gd name="connsiteX6" fmla="*/ 15210 w 490027"/>
              <a:gd name="connsiteY6" fmla="*/ 482411 h 485007"/>
              <a:gd name="connsiteX7" fmla="*/ 8914 w 490027"/>
              <a:gd name="connsiteY7" fmla="*/ 485007 h 485007"/>
            </a:gdLst>
            <a:rect l="l" t="t" r="r" b="b"/>
            <a:pathLst>
              <a:path w="490027" h="485007">
                <a:moveTo>
                  <a:pt x="8914" y="485007"/>
                </a:moveTo>
                <a:cubicBezTo>
                  <a:pt x="3963" y="484979"/>
                  <a:pt x="-28" y="480945"/>
                  <a:pt x="0" y="475994"/>
                </a:cubicBezTo>
                <a:cubicBezTo>
                  <a:pt x="11" y="473639"/>
                  <a:pt x="953" y="471380"/>
                  <a:pt x="2618" y="469712"/>
                </a:cubicBezTo>
                <a:lnTo>
                  <a:pt x="474789" y="2592"/>
                </a:lnTo>
                <a:cubicBezTo>
                  <a:pt x="478296" y="-885"/>
                  <a:pt x="483956" y="-861"/>
                  <a:pt x="487435" y="2646"/>
                </a:cubicBezTo>
                <a:cubicBezTo>
                  <a:pt x="490914" y="6152"/>
                  <a:pt x="490889" y="11814"/>
                  <a:pt x="487381" y="15291"/>
                </a:cubicBezTo>
                <a:lnTo>
                  <a:pt x="15210" y="482411"/>
                </a:lnTo>
                <a:cubicBezTo>
                  <a:pt x="13542" y="484083"/>
                  <a:pt x="11276" y="485014"/>
                  <a:pt x="8914" y="48500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5554192" y="3084014"/>
            <a:ext cx="135487" cy="134119"/>
          </a:xfrm>
          <a:custGeom>
            <a:avLst/>
            <a:gdLst>
              <a:gd name="connsiteX0" fmla="*/ 8964 w 135487"/>
              <a:gd name="connsiteY0" fmla="*/ 134117 h 134119"/>
              <a:gd name="connsiteX1" fmla="*/ 0 w 135487"/>
              <a:gd name="connsiteY1" fmla="*/ 125225 h 134119"/>
              <a:gd name="connsiteX2" fmla="*/ 2668 w 135487"/>
              <a:gd name="connsiteY2" fmla="*/ 118822 h 134119"/>
              <a:gd name="connsiteX3" fmla="*/ 120266 w 135487"/>
              <a:gd name="connsiteY3" fmla="*/ 2576 h 134119"/>
              <a:gd name="connsiteX4" fmla="*/ 132911 w 135487"/>
              <a:gd name="connsiteY4" fmla="*/ 2665 h 134119"/>
              <a:gd name="connsiteX5" fmla="*/ 132823 w 135487"/>
              <a:gd name="connsiteY5" fmla="*/ 15310 h 134119"/>
              <a:gd name="connsiteX6" fmla="*/ 15438 w 135487"/>
              <a:gd name="connsiteY6" fmla="*/ 131556 h 134119"/>
              <a:gd name="connsiteX7" fmla="*/ 8964 w 135487"/>
              <a:gd name="connsiteY7" fmla="*/ 134117 h 134119"/>
            </a:gdLst>
            <a:rect l="l" t="t" r="r" b="b"/>
            <a:pathLst>
              <a:path w="135487" h="134119">
                <a:moveTo>
                  <a:pt x="8964" y="134117"/>
                </a:moveTo>
                <a:cubicBezTo>
                  <a:pt x="4034" y="134139"/>
                  <a:pt x="18" y="130158"/>
                  <a:pt x="0" y="125225"/>
                </a:cubicBezTo>
                <a:cubicBezTo>
                  <a:pt x="-11" y="122820"/>
                  <a:pt x="950" y="120508"/>
                  <a:pt x="2668" y="118822"/>
                </a:cubicBezTo>
                <a:lnTo>
                  <a:pt x="120266" y="2576"/>
                </a:lnTo>
                <a:cubicBezTo>
                  <a:pt x="123784" y="-893"/>
                  <a:pt x="129443" y="-854"/>
                  <a:pt x="132911" y="2665"/>
                </a:cubicBezTo>
                <a:cubicBezTo>
                  <a:pt x="136380" y="6182"/>
                  <a:pt x="136341" y="11842"/>
                  <a:pt x="132823" y="15310"/>
                </a:cubicBezTo>
                <a:lnTo>
                  <a:pt x="15438" y="131556"/>
                </a:lnTo>
                <a:cubicBezTo>
                  <a:pt x="13713" y="133246"/>
                  <a:pt x="11379" y="134171"/>
                  <a:pt x="8964" y="13411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4973706" y="3307703"/>
            <a:ext cx="490043" cy="485008"/>
          </a:xfrm>
          <a:custGeom>
            <a:avLst/>
            <a:gdLst>
              <a:gd name="connsiteX0" fmla="*/ 8966 w 490043"/>
              <a:gd name="connsiteY0" fmla="*/ 485008 h 485008"/>
              <a:gd name="connsiteX1" fmla="*/ 0 w 490043"/>
              <a:gd name="connsiteY1" fmla="*/ 476119 h 485008"/>
              <a:gd name="connsiteX2" fmla="*/ 2670 w 490043"/>
              <a:gd name="connsiteY2" fmla="*/ 469713 h 485008"/>
              <a:gd name="connsiteX3" fmla="*/ 474805 w 490043"/>
              <a:gd name="connsiteY3" fmla="*/ 2593 h 485008"/>
              <a:gd name="connsiteX4" fmla="*/ 487450 w 490043"/>
              <a:gd name="connsiteY4" fmla="*/ 2646 h 485008"/>
              <a:gd name="connsiteX5" fmla="*/ 487397 w 490043"/>
              <a:gd name="connsiteY5" fmla="*/ 15292 h 485008"/>
              <a:gd name="connsiteX6" fmla="*/ 15262 w 490043"/>
              <a:gd name="connsiteY6" fmla="*/ 482412 h 485008"/>
              <a:gd name="connsiteX7" fmla="*/ 8966 w 490043"/>
              <a:gd name="connsiteY7" fmla="*/ 485008 h 485008"/>
            </a:gdLst>
            <a:rect l="l" t="t" r="r" b="b"/>
            <a:pathLst>
              <a:path w="490043" h="485008">
                <a:moveTo>
                  <a:pt x="8966" y="485008"/>
                </a:moveTo>
                <a:cubicBezTo>
                  <a:pt x="4035" y="485030"/>
                  <a:pt x="21" y="481049"/>
                  <a:pt x="0" y="476119"/>
                </a:cubicBezTo>
                <a:cubicBezTo>
                  <a:pt x="-10" y="473711"/>
                  <a:pt x="953" y="471399"/>
                  <a:pt x="2670" y="469713"/>
                </a:cubicBezTo>
                <a:lnTo>
                  <a:pt x="474805" y="2593"/>
                </a:lnTo>
                <a:cubicBezTo>
                  <a:pt x="478312" y="-886"/>
                  <a:pt x="483971" y="-861"/>
                  <a:pt x="487450" y="2646"/>
                </a:cubicBezTo>
                <a:cubicBezTo>
                  <a:pt x="490929" y="6154"/>
                  <a:pt x="490904" y="11813"/>
                  <a:pt x="487397" y="15292"/>
                </a:cubicBezTo>
                <a:lnTo>
                  <a:pt x="15262" y="482412"/>
                </a:lnTo>
                <a:cubicBezTo>
                  <a:pt x="13589" y="484076"/>
                  <a:pt x="11325" y="485008"/>
                  <a:pt x="8966" y="485008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11234626" y="3136710"/>
            <a:ext cx="139798" cy="138448"/>
          </a:xfrm>
          <a:custGeom>
            <a:avLst/>
            <a:gdLst>
              <a:gd name="connsiteX0" fmla="*/ 9072 w 139798"/>
              <a:gd name="connsiteY0" fmla="*/ 138447 h 138448"/>
              <a:gd name="connsiteX1" fmla="*/ 1 w 139798"/>
              <a:gd name="connsiteY1" fmla="*/ 129668 h 138448"/>
              <a:gd name="connsiteX2" fmla="*/ 2740 w 139798"/>
              <a:gd name="connsiteY2" fmla="*/ 123081 h 138448"/>
              <a:gd name="connsiteX3" fmla="*/ 124251 w 139798"/>
              <a:gd name="connsiteY3" fmla="*/ 2886 h 138448"/>
              <a:gd name="connsiteX4" fmla="*/ 136914 w 139798"/>
              <a:gd name="connsiteY4" fmla="*/ 2374 h 138448"/>
              <a:gd name="connsiteX5" fmla="*/ 137412 w 139798"/>
              <a:gd name="connsiteY5" fmla="*/ 15041 h 138448"/>
              <a:gd name="connsiteX6" fmla="*/ 136843 w 139798"/>
              <a:gd name="connsiteY6" fmla="*/ 15620 h 138448"/>
              <a:gd name="connsiteX7" fmla="*/ 15297 w 139798"/>
              <a:gd name="connsiteY7" fmla="*/ 135815 h 138448"/>
              <a:gd name="connsiteX8" fmla="*/ 9072 w 139798"/>
              <a:gd name="connsiteY8" fmla="*/ 138447 h 138448"/>
            </a:gdLst>
            <a:rect l="l" t="t" r="r" b="b"/>
            <a:pathLst>
              <a:path w="139798" h="138448">
                <a:moveTo>
                  <a:pt x="9072" y="138447"/>
                </a:moveTo>
                <a:cubicBezTo>
                  <a:pt x="4127" y="138529"/>
                  <a:pt x="72" y="134598"/>
                  <a:pt x="1" y="129668"/>
                </a:cubicBezTo>
                <a:cubicBezTo>
                  <a:pt x="-35" y="127186"/>
                  <a:pt x="961" y="124799"/>
                  <a:pt x="2740" y="123081"/>
                </a:cubicBezTo>
                <a:lnTo>
                  <a:pt x="124251" y="2886"/>
                </a:lnTo>
                <a:cubicBezTo>
                  <a:pt x="127594" y="-753"/>
                  <a:pt x="133286" y="-981"/>
                  <a:pt x="136914" y="2374"/>
                </a:cubicBezTo>
                <a:cubicBezTo>
                  <a:pt x="140542" y="5732"/>
                  <a:pt x="140792" y="11402"/>
                  <a:pt x="137412" y="15041"/>
                </a:cubicBezTo>
                <a:cubicBezTo>
                  <a:pt x="137235" y="15243"/>
                  <a:pt x="137056" y="15435"/>
                  <a:pt x="136843" y="15620"/>
                </a:cubicBezTo>
                <a:lnTo>
                  <a:pt x="15297" y="135815"/>
                </a:lnTo>
                <a:cubicBezTo>
                  <a:pt x="13660" y="137473"/>
                  <a:pt x="11419" y="138415"/>
                  <a:pt x="9072" y="13844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10628239" y="3445028"/>
            <a:ext cx="489783" cy="484738"/>
          </a:xfrm>
          <a:custGeom>
            <a:avLst/>
            <a:gdLst>
              <a:gd name="connsiteX0" fmla="*/ 8964 w 489783"/>
              <a:gd name="connsiteY0" fmla="*/ 484739 h 484738"/>
              <a:gd name="connsiteX1" fmla="*/ 0 w 489783"/>
              <a:gd name="connsiteY1" fmla="*/ 475846 h 484738"/>
              <a:gd name="connsiteX2" fmla="*/ 2668 w 489783"/>
              <a:gd name="connsiteY2" fmla="*/ 469443 h 484738"/>
              <a:gd name="connsiteX3" fmla="*/ 474803 w 489783"/>
              <a:gd name="connsiteY3" fmla="*/ 2323 h 484738"/>
              <a:gd name="connsiteX4" fmla="*/ 487467 w 489783"/>
              <a:gd name="connsiteY4" fmla="*/ 2946 h 484738"/>
              <a:gd name="connsiteX5" fmla="*/ 487431 w 489783"/>
              <a:gd name="connsiteY5" fmla="*/ 15022 h 484738"/>
              <a:gd name="connsiteX6" fmla="*/ 15260 w 489783"/>
              <a:gd name="connsiteY6" fmla="*/ 482142 h 484738"/>
              <a:gd name="connsiteX7" fmla="*/ 8964 w 489783"/>
              <a:gd name="connsiteY7" fmla="*/ 484739 h 484738"/>
            </a:gdLst>
            <a:rect l="l" t="t" r="r" b="b"/>
            <a:pathLst>
              <a:path w="489783" h="484738">
                <a:moveTo>
                  <a:pt x="8964" y="484739"/>
                </a:moveTo>
                <a:cubicBezTo>
                  <a:pt x="4020" y="484774"/>
                  <a:pt x="36" y="480790"/>
                  <a:pt x="0" y="475846"/>
                </a:cubicBezTo>
                <a:cubicBezTo>
                  <a:pt x="0" y="473427"/>
                  <a:pt x="960" y="471115"/>
                  <a:pt x="2668" y="469443"/>
                </a:cubicBezTo>
                <a:lnTo>
                  <a:pt x="474803" y="2323"/>
                </a:lnTo>
                <a:cubicBezTo>
                  <a:pt x="478467" y="-1002"/>
                  <a:pt x="484123" y="-725"/>
                  <a:pt x="487467" y="2946"/>
                </a:cubicBezTo>
                <a:cubicBezTo>
                  <a:pt x="490561" y="6375"/>
                  <a:pt x="490561" y="11611"/>
                  <a:pt x="487431" y="15022"/>
                </a:cubicBezTo>
                <a:lnTo>
                  <a:pt x="15260" y="482142"/>
                </a:lnTo>
                <a:cubicBezTo>
                  <a:pt x="13588" y="483814"/>
                  <a:pt x="11312" y="484739"/>
                  <a:pt x="8964" y="484739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5290055" y="3178992"/>
            <a:ext cx="490203" cy="484952"/>
          </a:xfrm>
          <a:custGeom>
            <a:avLst/>
            <a:gdLst>
              <a:gd name="connsiteX0" fmla="*/ 8950 w 490203"/>
              <a:gd name="connsiteY0" fmla="*/ 484952 h 484952"/>
              <a:gd name="connsiteX1" fmla="*/ 0 w 490203"/>
              <a:gd name="connsiteY1" fmla="*/ 475974 h 484952"/>
              <a:gd name="connsiteX2" fmla="*/ 2619 w 490203"/>
              <a:gd name="connsiteY2" fmla="*/ 469657 h 484952"/>
              <a:gd name="connsiteX3" fmla="*/ 474790 w 490203"/>
              <a:gd name="connsiteY3" fmla="*/ 2644 h 484952"/>
              <a:gd name="connsiteX4" fmla="*/ 487560 w 490203"/>
              <a:gd name="connsiteY4" fmla="*/ 2644 h 484952"/>
              <a:gd name="connsiteX5" fmla="*/ 487560 w 490203"/>
              <a:gd name="connsiteY5" fmla="*/ 15414 h 484952"/>
              <a:gd name="connsiteX6" fmla="*/ 15247 w 490203"/>
              <a:gd name="connsiteY6" fmla="*/ 482462 h 484952"/>
              <a:gd name="connsiteX7" fmla="*/ 8950 w 490203"/>
              <a:gd name="connsiteY7" fmla="*/ 484952 h 484952"/>
            </a:gdLst>
            <a:rect l="l" t="t" r="r" b="b"/>
            <a:pathLst>
              <a:path w="490203" h="484952">
                <a:moveTo>
                  <a:pt x="8950" y="484952"/>
                </a:moveTo>
                <a:cubicBezTo>
                  <a:pt x="4000" y="484945"/>
                  <a:pt x="-7" y="480926"/>
                  <a:pt x="0" y="475974"/>
                </a:cubicBezTo>
                <a:cubicBezTo>
                  <a:pt x="4" y="473605"/>
                  <a:pt x="945" y="471336"/>
                  <a:pt x="2619" y="469657"/>
                </a:cubicBezTo>
                <a:lnTo>
                  <a:pt x="474790" y="2644"/>
                </a:lnTo>
                <a:cubicBezTo>
                  <a:pt x="478315" y="-881"/>
                  <a:pt x="484035" y="-881"/>
                  <a:pt x="487560" y="2644"/>
                </a:cubicBezTo>
                <a:cubicBezTo>
                  <a:pt x="491085" y="6169"/>
                  <a:pt x="491085" y="11889"/>
                  <a:pt x="487560" y="15414"/>
                </a:cubicBezTo>
                <a:lnTo>
                  <a:pt x="15247" y="482462"/>
                </a:lnTo>
                <a:cubicBezTo>
                  <a:pt x="13554" y="484084"/>
                  <a:pt x="11294" y="484977"/>
                  <a:pt x="8950" y="484952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6626127" y="3505754"/>
            <a:ext cx="490284" cy="485443"/>
          </a:xfrm>
          <a:custGeom>
            <a:avLst/>
            <a:gdLst>
              <a:gd name="connsiteX0" fmla="*/ 8964 w 490284"/>
              <a:gd name="connsiteY0" fmla="*/ 485443 h 485443"/>
              <a:gd name="connsiteX1" fmla="*/ 0 w 490284"/>
              <a:gd name="connsiteY1" fmla="*/ 476551 h 485443"/>
              <a:gd name="connsiteX2" fmla="*/ 2668 w 490284"/>
              <a:gd name="connsiteY2" fmla="*/ 470148 h 485443"/>
              <a:gd name="connsiteX3" fmla="*/ 474732 w 490284"/>
              <a:gd name="connsiteY3" fmla="*/ 2886 h 485443"/>
              <a:gd name="connsiteX4" fmla="*/ 487399 w 490284"/>
              <a:gd name="connsiteY4" fmla="*/ 2374 h 485443"/>
              <a:gd name="connsiteX5" fmla="*/ 487911 w 490284"/>
              <a:gd name="connsiteY5" fmla="*/ 15041 h 485443"/>
              <a:gd name="connsiteX6" fmla="*/ 487324 w 490284"/>
              <a:gd name="connsiteY6" fmla="*/ 15620 h 485443"/>
              <a:gd name="connsiteX7" fmla="*/ 15260 w 490284"/>
              <a:gd name="connsiteY7" fmla="*/ 482704 h 485443"/>
              <a:gd name="connsiteX8" fmla="*/ 8964 w 490284"/>
              <a:gd name="connsiteY8" fmla="*/ 485443 h 485443"/>
            </a:gdLst>
            <a:rect l="l" t="t" r="r" b="b"/>
            <a:pathLst>
              <a:path w="490284" h="485443">
                <a:moveTo>
                  <a:pt x="8964" y="485443"/>
                </a:moveTo>
                <a:cubicBezTo>
                  <a:pt x="4034" y="485479"/>
                  <a:pt x="18" y="481495"/>
                  <a:pt x="0" y="476551"/>
                </a:cubicBezTo>
                <a:cubicBezTo>
                  <a:pt x="-11" y="474132"/>
                  <a:pt x="950" y="471820"/>
                  <a:pt x="2668" y="470148"/>
                </a:cubicBezTo>
                <a:lnTo>
                  <a:pt x="474732" y="2886"/>
                </a:lnTo>
                <a:cubicBezTo>
                  <a:pt x="478090" y="-753"/>
                  <a:pt x="483760" y="-981"/>
                  <a:pt x="487399" y="2374"/>
                </a:cubicBezTo>
                <a:cubicBezTo>
                  <a:pt x="491038" y="5732"/>
                  <a:pt x="491265" y="11402"/>
                  <a:pt x="487911" y="15041"/>
                </a:cubicBezTo>
                <a:cubicBezTo>
                  <a:pt x="487722" y="15243"/>
                  <a:pt x="487527" y="15435"/>
                  <a:pt x="487324" y="15620"/>
                </a:cubicBezTo>
                <a:lnTo>
                  <a:pt x="15260" y="482704"/>
                </a:lnTo>
                <a:cubicBezTo>
                  <a:pt x="13617" y="484412"/>
                  <a:pt x="11347" y="485408"/>
                  <a:pt x="8964" y="485443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10896338" y="3367768"/>
            <a:ext cx="489925" cy="484705"/>
          </a:xfrm>
          <a:custGeom>
            <a:avLst/>
            <a:gdLst>
              <a:gd name="connsiteX0" fmla="*/ 8964 w 489925"/>
              <a:gd name="connsiteY0" fmla="*/ 484703 h 484705"/>
              <a:gd name="connsiteX1" fmla="*/ 0 w 489925"/>
              <a:gd name="connsiteY1" fmla="*/ 475810 h 484705"/>
              <a:gd name="connsiteX2" fmla="*/ 2668 w 489925"/>
              <a:gd name="connsiteY2" fmla="*/ 469407 h 484705"/>
              <a:gd name="connsiteX3" fmla="*/ 474945 w 489925"/>
              <a:gd name="connsiteY3" fmla="*/ 2323 h 484705"/>
              <a:gd name="connsiteX4" fmla="*/ 487609 w 489925"/>
              <a:gd name="connsiteY4" fmla="*/ 2946 h 484705"/>
              <a:gd name="connsiteX5" fmla="*/ 487573 w 489925"/>
              <a:gd name="connsiteY5" fmla="*/ 15022 h 484705"/>
              <a:gd name="connsiteX6" fmla="*/ 15403 w 489925"/>
              <a:gd name="connsiteY6" fmla="*/ 482142 h 484705"/>
              <a:gd name="connsiteX7" fmla="*/ 8964 w 489925"/>
              <a:gd name="connsiteY7" fmla="*/ 484703 h 484705"/>
            </a:gdLst>
            <a:rect l="l" t="t" r="r" b="b"/>
            <a:pathLst>
              <a:path w="489925" h="484705">
                <a:moveTo>
                  <a:pt x="8964" y="484703"/>
                </a:moveTo>
                <a:cubicBezTo>
                  <a:pt x="4020" y="484724"/>
                  <a:pt x="36" y="480744"/>
                  <a:pt x="0" y="475810"/>
                </a:cubicBezTo>
                <a:cubicBezTo>
                  <a:pt x="0" y="473405"/>
                  <a:pt x="960" y="471093"/>
                  <a:pt x="2668" y="469407"/>
                </a:cubicBezTo>
                <a:lnTo>
                  <a:pt x="474945" y="2323"/>
                </a:lnTo>
                <a:cubicBezTo>
                  <a:pt x="478609" y="-1002"/>
                  <a:pt x="484265" y="-725"/>
                  <a:pt x="487609" y="2946"/>
                </a:cubicBezTo>
                <a:cubicBezTo>
                  <a:pt x="490704" y="6375"/>
                  <a:pt x="490704" y="11611"/>
                  <a:pt x="487573" y="15022"/>
                </a:cubicBezTo>
                <a:lnTo>
                  <a:pt x="15403" y="482142"/>
                </a:lnTo>
                <a:cubicBezTo>
                  <a:pt x="13695" y="483835"/>
                  <a:pt x="11383" y="484760"/>
                  <a:pt x="8964" y="484703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5291749" y="2723907"/>
            <a:ext cx="222817" cy="222817"/>
          </a:xfrm>
          <a:custGeom>
            <a:avLst/>
            <a:gdLst>
              <a:gd name="connsiteX0" fmla="*/ 111409 w 222817"/>
              <a:gd name="connsiteY0" fmla="*/ 222817 h 222817"/>
              <a:gd name="connsiteX1" fmla="*/ 0 w 222817"/>
              <a:gd name="connsiteY1" fmla="*/ 111409 h 222817"/>
              <a:gd name="connsiteX2" fmla="*/ 111409 w 222817"/>
              <a:gd name="connsiteY2" fmla="*/ 0 h 222817"/>
              <a:gd name="connsiteX3" fmla="*/ 222817 w 222817"/>
              <a:gd name="connsiteY3" fmla="*/ 111409 h 222817"/>
              <a:gd name="connsiteX4" fmla="*/ 111409 w 222817"/>
              <a:gd name="connsiteY4" fmla="*/ 222817 h 222817"/>
              <a:gd name="connsiteX5" fmla="*/ 111409 w 222817"/>
              <a:gd name="connsiteY5" fmla="*/ 14477 h 222817"/>
              <a:gd name="connsiteX6" fmla="*/ 14549 w 222817"/>
              <a:gd name="connsiteY6" fmla="*/ 111480 h 222817"/>
              <a:gd name="connsiteX7" fmla="*/ 111551 w 222817"/>
              <a:gd name="connsiteY7" fmla="*/ 208340 h 222817"/>
              <a:gd name="connsiteX8" fmla="*/ 208411 w 222817"/>
              <a:gd name="connsiteY8" fmla="*/ 111409 h 222817"/>
              <a:gd name="connsiteX9" fmla="*/ 111409 w 222817"/>
              <a:gd name="connsiteY9" fmla="*/ 14477 h 222817"/>
            </a:gdLst>
            <a:rect l="l" t="t" r="r" b="b"/>
            <a:pathLst>
              <a:path w="222817" h="222817">
                <a:moveTo>
                  <a:pt x="111409" y="222817"/>
                </a:moveTo>
                <a:cubicBezTo>
                  <a:pt x="49878" y="222817"/>
                  <a:pt x="0" y="172940"/>
                  <a:pt x="0" y="111409"/>
                </a:cubicBezTo>
                <a:cubicBezTo>
                  <a:pt x="0" y="49878"/>
                  <a:pt x="49878" y="0"/>
                  <a:pt x="111409" y="0"/>
                </a:cubicBezTo>
                <a:cubicBezTo>
                  <a:pt x="172940" y="0"/>
                  <a:pt x="222817" y="49878"/>
                  <a:pt x="222817" y="111409"/>
                </a:cubicBezTo>
                <a:cubicBezTo>
                  <a:pt x="222739" y="172904"/>
                  <a:pt x="172904" y="222739"/>
                  <a:pt x="111409" y="222817"/>
                </a:cubicBezTo>
                <a:close/>
                <a:moveTo>
                  <a:pt x="111409" y="14477"/>
                </a:moveTo>
                <a:cubicBezTo>
                  <a:pt x="57874" y="14517"/>
                  <a:pt x="14509" y="57945"/>
                  <a:pt x="14549" y="111480"/>
                </a:cubicBezTo>
                <a:cubicBezTo>
                  <a:pt x="14588" y="165014"/>
                  <a:pt x="58016" y="208379"/>
                  <a:pt x="111551" y="208340"/>
                </a:cubicBezTo>
                <a:cubicBezTo>
                  <a:pt x="165057" y="208301"/>
                  <a:pt x="208411" y="164915"/>
                  <a:pt x="208411" y="111409"/>
                </a:cubicBezTo>
                <a:cubicBezTo>
                  <a:pt x="208351" y="57871"/>
                  <a:pt x="164947" y="14495"/>
                  <a:pt x="111409" y="1447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6852253" y="2615272"/>
            <a:ext cx="391282" cy="391282"/>
          </a:xfrm>
          <a:custGeom>
            <a:avLst/>
            <a:gdLst>
              <a:gd name="connsiteX0" fmla="*/ 195463 w 391282"/>
              <a:gd name="connsiteY0" fmla="*/ 391282 h 391282"/>
              <a:gd name="connsiteX1" fmla="*/ 0 w 391282"/>
              <a:gd name="connsiteY1" fmla="*/ 195463 h 391282"/>
              <a:gd name="connsiteX2" fmla="*/ 195819 w 391282"/>
              <a:gd name="connsiteY2" fmla="*/ 0 h 391282"/>
              <a:gd name="connsiteX3" fmla="*/ 391282 w 391282"/>
              <a:gd name="connsiteY3" fmla="*/ 195463 h 391282"/>
              <a:gd name="connsiteX4" fmla="*/ 195463 w 391282"/>
              <a:gd name="connsiteY4" fmla="*/ 391282 h 391282"/>
              <a:gd name="connsiteX5" fmla="*/ 195463 w 391282"/>
              <a:gd name="connsiteY5" fmla="*/ 14229 h 391282"/>
              <a:gd name="connsiteX6" fmla="*/ 14051 w 391282"/>
              <a:gd name="connsiteY6" fmla="*/ 195641 h 391282"/>
              <a:gd name="connsiteX7" fmla="*/ 195463 w 391282"/>
              <a:gd name="connsiteY7" fmla="*/ 377054 h 391282"/>
              <a:gd name="connsiteX8" fmla="*/ 376876 w 391282"/>
              <a:gd name="connsiteY8" fmla="*/ 195641 h 391282"/>
              <a:gd name="connsiteX9" fmla="*/ 195570 w 391282"/>
              <a:gd name="connsiteY9" fmla="*/ 14122 h 391282"/>
              <a:gd name="connsiteX10" fmla="*/ 195463 w 391282"/>
              <a:gd name="connsiteY10" fmla="*/ 14122 h 391282"/>
            </a:gdLst>
            <a:rect l="l" t="t" r="r" b="b"/>
            <a:pathLst>
              <a:path w="391282" h="391282">
                <a:moveTo>
                  <a:pt x="195463" y="391282"/>
                </a:moveTo>
                <a:cubicBezTo>
                  <a:pt x="87413" y="391182"/>
                  <a:pt x="-100" y="303514"/>
                  <a:pt x="0" y="195463"/>
                </a:cubicBezTo>
                <a:cubicBezTo>
                  <a:pt x="100" y="87412"/>
                  <a:pt x="87768" y="-100"/>
                  <a:pt x="195819" y="0"/>
                </a:cubicBezTo>
                <a:cubicBezTo>
                  <a:pt x="303731" y="100"/>
                  <a:pt x="391183" y="87551"/>
                  <a:pt x="391282" y="195463"/>
                </a:cubicBezTo>
                <a:cubicBezTo>
                  <a:pt x="391165" y="303564"/>
                  <a:pt x="303564" y="391165"/>
                  <a:pt x="195463" y="391282"/>
                </a:cubicBezTo>
                <a:close/>
                <a:moveTo>
                  <a:pt x="195463" y="14229"/>
                </a:moveTo>
                <a:cubicBezTo>
                  <a:pt x="95270" y="14229"/>
                  <a:pt x="14051" y="95448"/>
                  <a:pt x="14051" y="195641"/>
                </a:cubicBezTo>
                <a:cubicBezTo>
                  <a:pt x="14051" y="295834"/>
                  <a:pt x="95270" y="377054"/>
                  <a:pt x="195463" y="377054"/>
                </a:cubicBezTo>
                <a:cubicBezTo>
                  <a:pt x="295656" y="377054"/>
                  <a:pt x="376876" y="295834"/>
                  <a:pt x="376876" y="195641"/>
                </a:cubicBezTo>
                <a:cubicBezTo>
                  <a:pt x="376937" y="95448"/>
                  <a:pt x="295763" y="14182"/>
                  <a:pt x="195570" y="14122"/>
                </a:cubicBezTo>
                <a:cubicBezTo>
                  <a:pt x="195535" y="14122"/>
                  <a:pt x="195499" y="14122"/>
                  <a:pt x="195463" y="14122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0" flipV="0">
            <a:off x="8910753" y="1364166"/>
            <a:ext cx="307262" cy="307263"/>
          </a:xfrm>
          <a:custGeom>
            <a:avLst/>
            <a:gdLst>
              <a:gd name="connsiteX0" fmla="*/ 153631 w 307262"/>
              <a:gd name="connsiteY0" fmla="*/ 307263 h 307263"/>
              <a:gd name="connsiteX1" fmla="*/ 0 w 307262"/>
              <a:gd name="connsiteY1" fmla="*/ 153632 h 307263"/>
              <a:gd name="connsiteX2" fmla="*/ 153631 w 307262"/>
              <a:gd name="connsiteY2" fmla="*/ 0 h 307263"/>
              <a:gd name="connsiteX3" fmla="*/ 307263 w 307262"/>
              <a:gd name="connsiteY3" fmla="*/ 153632 h 307263"/>
              <a:gd name="connsiteX4" fmla="*/ 307263 w 307262"/>
              <a:gd name="connsiteY4" fmla="*/ 153667 h 307263"/>
              <a:gd name="connsiteX5" fmla="*/ 153631 w 307262"/>
              <a:gd name="connsiteY5" fmla="*/ 307263 h 307263"/>
              <a:gd name="connsiteX6" fmla="*/ 153631 w 307262"/>
              <a:gd name="connsiteY6" fmla="*/ 14513 h 307263"/>
              <a:gd name="connsiteX7" fmla="*/ 14477 w 307262"/>
              <a:gd name="connsiteY7" fmla="*/ 153667 h 307263"/>
              <a:gd name="connsiteX8" fmla="*/ 153631 w 307262"/>
              <a:gd name="connsiteY8" fmla="*/ 292821 h 307263"/>
              <a:gd name="connsiteX9" fmla="*/ 292786 w 307262"/>
              <a:gd name="connsiteY9" fmla="*/ 153667 h 307263"/>
              <a:gd name="connsiteX10" fmla="*/ 153631 w 307262"/>
              <a:gd name="connsiteY10" fmla="*/ 14513 h 307263"/>
            </a:gdLst>
            <a:rect l="l" t="t" r="r" b="b"/>
            <a:pathLst>
              <a:path w="307262" h="307263">
                <a:moveTo>
                  <a:pt x="153631" y="307263"/>
                </a:moveTo>
                <a:cubicBezTo>
                  <a:pt x="68794" y="307263"/>
                  <a:pt x="0" y="238479"/>
                  <a:pt x="0" y="153632"/>
                </a:cubicBezTo>
                <a:cubicBezTo>
                  <a:pt x="0" y="68784"/>
                  <a:pt x="68794" y="0"/>
                  <a:pt x="153631" y="0"/>
                </a:cubicBezTo>
                <a:cubicBezTo>
                  <a:pt x="238468" y="0"/>
                  <a:pt x="307263" y="68784"/>
                  <a:pt x="307263" y="153632"/>
                </a:cubicBezTo>
                <a:cubicBezTo>
                  <a:pt x="307263" y="153642"/>
                  <a:pt x="307263" y="153656"/>
                  <a:pt x="307263" y="153667"/>
                </a:cubicBezTo>
                <a:cubicBezTo>
                  <a:pt x="307156" y="238469"/>
                  <a:pt x="238433" y="307185"/>
                  <a:pt x="153631" y="307263"/>
                </a:cubicBezTo>
                <a:close/>
                <a:moveTo>
                  <a:pt x="153631" y="14513"/>
                </a:moveTo>
                <a:cubicBezTo>
                  <a:pt x="76762" y="14513"/>
                  <a:pt x="14477" y="76816"/>
                  <a:pt x="14477" y="153667"/>
                </a:cubicBezTo>
                <a:cubicBezTo>
                  <a:pt x="14477" y="230518"/>
                  <a:pt x="76762" y="292821"/>
                  <a:pt x="153631" y="292821"/>
                </a:cubicBezTo>
                <a:cubicBezTo>
                  <a:pt x="230500" y="292821"/>
                  <a:pt x="292786" y="230518"/>
                  <a:pt x="292786" y="153667"/>
                </a:cubicBezTo>
                <a:cubicBezTo>
                  <a:pt x="292679" y="76855"/>
                  <a:pt x="230429" y="14613"/>
                  <a:pt x="153631" y="14513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cxnSp>
        <p:nvCxnSpPr>
          <p:cNvPr id="28" name="标题 1"/>
          <p:cNvCxnSpPr/>
          <p:nvPr/>
        </p:nvCxnSpPr>
        <p:spPr>
          <a:xfrm rot="0" flipH="0" flipV="0">
            <a:off x="4554220" y="4233332"/>
            <a:ext cx="6884222" cy="0"/>
          </a:xfrm>
          <a:prstGeom prst="line">
            <a:avLst/>
          </a:prstGeom>
          <a:noFill/>
          <a:ln w="22225" cap="sq">
            <a:solidFill>
              <a:schemeClr val="tx1"/>
            </a:solidFill>
            <a:miter/>
          </a:ln>
        </p:spPr>
      </p:cxnSp>
      <p:sp>
        <p:nvSpPr>
          <p:cNvPr id="29" name="标题 1"/>
          <p:cNvSpPr txBox="1"/>
          <p:nvPr/>
        </p:nvSpPr>
        <p:spPr>
          <a:xfrm rot="0" flipH="0" flipV="0">
            <a:off x="10918483" y="2514607"/>
            <a:ext cx="222817" cy="222817"/>
          </a:xfrm>
          <a:custGeom>
            <a:avLst/>
            <a:gdLst>
              <a:gd name="connsiteX0" fmla="*/ 111409 w 222817"/>
              <a:gd name="connsiteY0" fmla="*/ 222817 h 222817"/>
              <a:gd name="connsiteX1" fmla="*/ 0 w 222817"/>
              <a:gd name="connsiteY1" fmla="*/ 111409 h 222817"/>
              <a:gd name="connsiteX2" fmla="*/ 111409 w 222817"/>
              <a:gd name="connsiteY2" fmla="*/ 0 h 222817"/>
              <a:gd name="connsiteX3" fmla="*/ 222817 w 222817"/>
              <a:gd name="connsiteY3" fmla="*/ 111409 h 222817"/>
              <a:gd name="connsiteX4" fmla="*/ 111409 w 222817"/>
              <a:gd name="connsiteY4" fmla="*/ 222817 h 222817"/>
              <a:gd name="connsiteX5" fmla="*/ 111409 w 222817"/>
              <a:gd name="connsiteY5" fmla="*/ 14477 h 222817"/>
              <a:gd name="connsiteX6" fmla="*/ 14549 w 222817"/>
              <a:gd name="connsiteY6" fmla="*/ 111480 h 222817"/>
              <a:gd name="connsiteX7" fmla="*/ 111551 w 222817"/>
              <a:gd name="connsiteY7" fmla="*/ 208340 h 222817"/>
              <a:gd name="connsiteX8" fmla="*/ 208411 w 222817"/>
              <a:gd name="connsiteY8" fmla="*/ 111409 h 222817"/>
              <a:gd name="connsiteX9" fmla="*/ 111409 w 222817"/>
              <a:gd name="connsiteY9" fmla="*/ 14477 h 222817"/>
            </a:gdLst>
            <a:rect l="l" t="t" r="r" b="b"/>
            <a:pathLst>
              <a:path w="222817" h="222817">
                <a:moveTo>
                  <a:pt x="111409" y="222817"/>
                </a:moveTo>
                <a:cubicBezTo>
                  <a:pt x="49878" y="222817"/>
                  <a:pt x="0" y="172940"/>
                  <a:pt x="0" y="111409"/>
                </a:cubicBezTo>
                <a:cubicBezTo>
                  <a:pt x="0" y="49878"/>
                  <a:pt x="49878" y="0"/>
                  <a:pt x="111409" y="0"/>
                </a:cubicBezTo>
                <a:cubicBezTo>
                  <a:pt x="172940" y="0"/>
                  <a:pt x="222817" y="49878"/>
                  <a:pt x="222817" y="111409"/>
                </a:cubicBezTo>
                <a:cubicBezTo>
                  <a:pt x="222739" y="172904"/>
                  <a:pt x="172904" y="222739"/>
                  <a:pt x="111409" y="222817"/>
                </a:cubicBezTo>
                <a:close/>
                <a:moveTo>
                  <a:pt x="111409" y="14477"/>
                </a:moveTo>
                <a:cubicBezTo>
                  <a:pt x="57874" y="14517"/>
                  <a:pt x="14509" y="57945"/>
                  <a:pt x="14549" y="111480"/>
                </a:cubicBezTo>
                <a:cubicBezTo>
                  <a:pt x="14588" y="165014"/>
                  <a:pt x="58016" y="208379"/>
                  <a:pt x="111551" y="208340"/>
                </a:cubicBezTo>
                <a:cubicBezTo>
                  <a:pt x="165057" y="208301"/>
                  <a:pt x="208411" y="164915"/>
                  <a:pt x="208411" y="111409"/>
                </a:cubicBezTo>
                <a:cubicBezTo>
                  <a:pt x="208351" y="57871"/>
                  <a:pt x="164947" y="14495"/>
                  <a:pt x="111409" y="1447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355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30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7784832" y="1518202"/>
            <a:ext cx="1318214" cy="2702678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31" name=""/>
          <p:cNvPicPr>
            <a:picLocks noChangeAspect="1"/>
          </p:cNvPicPr>
          <p:nvPr/>
        </p:nvPicPr>
        <p:blipFill>
          <a:blip r:embed="rId4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700376" y="2131677"/>
            <a:ext cx="908447" cy="2118526"/>
          </a:xfrm>
          <a:prstGeom prst="rect">
            <a:avLst/>
          </a:prstGeom>
          <a:noFill/>
          <a:ln cap="sq">
            <a:noFill/>
          </a:ln>
        </p:spPr>
      </p:pic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749328" y="2145419"/>
            <a:ext cx="4320000" cy="1080000"/>
          </a:xfrm>
          <a:custGeom>
            <a:avLst/>
            <a:gdLst>
              <a:gd name="connsiteX0" fmla="*/ 3190875 w 3190875"/>
              <a:gd name="connsiteY0" fmla="*/ 595503 h 876300"/>
              <a:gd name="connsiteX1" fmla="*/ 0 w 3190875"/>
              <a:gd name="connsiteY1" fmla="*/ 876300 h 876300"/>
              <a:gd name="connsiteX2" fmla="*/ 0 w 3190875"/>
              <a:gd name="connsiteY2" fmla="*/ 160211 h 876300"/>
              <a:gd name="connsiteX3" fmla="*/ 160211 w 3190875"/>
              <a:gd name="connsiteY3" fmla="*/ 0 h 876300"/>
              <a:gd name="connsiteX4" fmla="*/ 2566607 w 3190875"/>
              <a:gd name="connsiteY4" fmla="*/ 0 h 876300"/>
              <a:gd name="connsiteX5" fmla="*/ 2693003 w 3190875"/>
              <a:gd name="connsiteY5" fmla="*/ 61817 h 876300"/>
              <a:gd name="connsiteX6" fmla="*/ 2857500 w 3190875"/>
              <a:gd name="connsiteY6" fmla="*/ 285750 h 876300"/>
              <a:gd name="connsiteX7" fmla="*/ 3190875 w 3190875"/>
              <a:gd name="connsiteY7" fmla="*/ 595503 h 876300"/>
            </a:gdLst>
            <a:rect l="l" t="t" r="r" b="b"/>
            <a:pathLst>
              <a:path w="3190875" h="876300">
                <a:moveTo>
                  <a:pt x="3190875" y="595503"/>
                </a:moveTo>
                <a:lnTo>
                  <a:pt x="0" y="876300"/>
                </a:lnTo>
                <a:lnTo>
                  <a:pt x="0" y="160211"/>
                </a:lnTo>
                <a:cubicBezTo>
                  <a:pt x="0" y="71729"/>
                  <a:pt x="71729" y="0"/>
                  <a:pt x="160211" y="0"/>
                </a:cubicBezTo>
                <a:lnTo>
                  <a:pt x="2566607" y="0"/>
                </a:lnTo>
                <a:cubicBezTo>
                  <a:pt x="2616013" y="12"/>
                  <a:pt x="2662657" y="22823"/>
                  <a:pt x="2693003" y="61817"/>
                </a:cubicBezTo>
                <a:lnTo>
                  <a:pt x="2857500" y="285750"/>
                </a:lnTo>
                <a:cubicBezTo>
                  <a:pt x="2939415" y="391001"/>
                  <a:pt x="3019425" y="561975"/>
                  <a:pt x="3190875" y="595503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9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749330" y="2866772"/>
            <a:ext cx="5040000" cy="2160000"/>
          </a:xfrm>
          <a:prstGeom prst="roundRect">
            <a:avLst>
              <a:gd name="adj" fmla="val 9000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dist="0" blurRad="317500" dir="5400000" sx="100000" sy="100000" kx="0" ky="0" algn="ctr" rotWithShape="0">
              <a:schemeClr val="accent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1019330" y="2345736"/>
            <a:ext cx="3379800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bg1"/>
                </a:solidFill>
                <a:latin typeface="OPPOSans H"/>
                <a:ea typeface="OPPOSans H"/>
                <a:cs typeface="OPPOSans H"/>
              </a:rPr>
              <a:t>会议总结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1019330" y="3163272"/>
            <a:ext cx="4500000" cy="153572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libabaPuHuiTi_2_55_Regular"/>
                <a:ea typeface="AlibabaPuHuiTi_2_55_Regular"/>
                <a:cs typeface="AlibabaPuHuiTi_2_55_Regular"/>
              </a:rPr>
              <a:t>张华医生对本次会议进行总结，强调了下一季度的工作重点。
李明护士对会议记录进行整理，准备会议纪要。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6402668" y="2145419"/>
            <a:ext cx="4320000" cy="1080000"/>
          </a:xfrm>
          <a:custGeom>
            <a:avLst/>
            <a:gdLst>
              <a:gd name="connsiteX0" fmla="*/ 3190875 w 3190875"/>
              <a:gd name="connsiteY0" fmla="*/ 595503 h 876300"/>
              <a:gd name="connsiteX1" fmla="*/ 0 w 3190875"/>
              <a:gd name="connsiteY1" fmla="*/ 876300 h 876300"/>
              <a:gd name="connsiteX2" fmla="*/ 0 w 3190875"/>
              <a:gd name="connsiteY2" fmla="*/ 160211 h 876300"/>
              <a:gd name="connsiteX3" fmla="*/ 160211 w 3190875"/>
              <a:gd name="connsiteY3" fmla="*/ 0 h 876300"/>
              <a:gd name="connsiteX4" fmla="*/ 2566607 w 3190875"/>
              <a:gd name="connsiteY4" fmla="*/ 0 h 876300"/>
              <a:gd name="connsiteX5" fmla="*/ 2693003 w 3190875"/>
              <a:gd name="connsiteY5" fmla="*/ 61817 h 876300"/>
              <a:gd name="connsiteX6" fmla="*/ 2857500 w 3190875"/>
              <a:gd name="connsiteY6" fmla="*/ 285750 h 876300"/>
              <a:gd name="connsiteX7" fmla="*/ 3190875 w 3190875"/>
              <a:gd name="connsiteY7" fmla="*/ 595503 h 876300"/>
            </a:gdLst>
            <a:rect l="l" t="t" r="r" b="b"/>
            <a:pathLst>
              <a:path w="3190875" h="876300">
                <a:moveTo>
                  <a:pt x="3190875" y="595503"/>
                </a:moveTo>
                <a:lnTo>
                  <a:pt x="0" y="876300"/>
                </a:lnTo>
                <a:lnTo>
                  <a:pt x="0" y="160211"/>
                </a:lnTo>
                <a:cubicBezTo>
                  <a:pt x="0" y="71729"/>
                  <a:pt x="71729" y="0"/>
                  <a:pt x="160211" y="0"/>
                </a:cubicBezTo>
                <a:lnTo>
                  <a:pt x="2566607" y="0"/>
                </a:lnTo>
                <a:cubicBezTo>
                  <a:pt x="2616013" y="12"/>
                  <a:pt x="2662657" y="22823"/>
                  <a:pt x="2693003" y="61817"/>
                </a:cubicBezTo>
                <a:lnTo>
                  <a:pt x="2857500" y="285750"/>
                </a:lnTo>
                <a:cubicBezTo>
                  <a:pt x="2939415" y="391001"/>
                  <a:pt x="3019425" y="561975"/>
                  <a:pt x="3190875" y="595503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9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402670" y="2866772"/>
            <a:ext cx="5040000" cy="2160000"/>
          </a:xfrm>
          <a:prstGeom prst="roundRect">
            <a:avLst>
              <a:gd name="adj" fmla="val 9000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dist="0" blurRad="317500" dir="5400000" sx="100000" sy="100000" kx="0" ky="0" algn="ctr" rotWithShape="0">
              <a:schemeClr val="accent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672670" y="2345736"/>
            <a:ext cx="3392500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bg1"/>
                </a:solidFill>
                <a:latin typeface="OPPOSans H"/>
                <a:ea typeface="OPPOSans H"/>
                <a:cs typeface="OPPOSans H"/>
              </a:rPr>
              <a:t>对参会人员的感谢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672670" y="3163272"/>
            <a:ext cx="4500000" cy="15416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libabaPuHuiTi_2_55_Regular"/>
                <a:ea typeface="AlibabaPuHuiTi_2_55_Regular"/>
                <a:cs typeface="AlibabaPuHuiTi_2_55_Regular"/>
              </a:rPr>
              <a:t>对全体参会人员的积极参与和贡献表示感谢。
鼓励大家继续努力，为康复科的发展贡献力量。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1044659" y="527337"/>
            <a:ext cx="1047424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OPPOSans H"/>
                <a:ea typeface="OPPOSans H"/>
                <a:cs typeface="OPPOSans H"/>
              </a:rPr>
              <a:t>会议总结与感谢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1" flipV="0">
            <a:off x="451793" y="527337"/>
            <a:ext cx="432000" cy="432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41487" y="617337"/>
            <a:ext cx="252613" cy="252000"/>
          </a:xfrm>
          <a:custGeom>
            <a:avLst/>
            <a:gdLst>
              <a:gd name="connsiteX0" fmla="*/ 339916 w 993944"/>
              <a:gd name="connsiteY0" fmla="*/ 447401 h 991544"/>
              <a:gd name="connsiteX1" fmla="*/ 664749 w 993944"/>
              <a:gd name="connsiteY1" fmla="*/ 447401 h 991544"/>
              <a:gd name="connsiteX2" fmla="*/ 670199 w 993944"/>
              <a:gd name="connsiteY2" fmla="*/ 447401 h 991544"/>
              <a:gd name="connsiteX3" fmla="*/ 676249 w 993944"/>
              <a:gd name="connsiteY3" fmla="*/ 446632 h 991544"/>
              <a:gd name="connsiteX4" fmla="*/ 671447 w 993944"/>
              <a:gd name="connsiteY4" fmla="*/ 442551 h 991544"/>
              <a:gd name="connsiteX5" fmla="*/ 646071 w 993944"/>
              <a:gd name="connsiteY5" fmla="*/ 422864 h 991544"/>
              <a:gd name="connsiteX6" fmla="*/ 620838 w 993944"/>
              <a:gd name="connsiteY6" fmla="*/ 400680 h 991544"/>
              <a:gd name="connsiteX7" fmla="*/ 598198 w 993944"/>
              <a:gd name="connsiteY7" fmla="*/ 378545 h 991544"/>
              <a:gd name="connsiteX8" fmla="*/ 584321 w 993944"/>
              <a:gd name="connsiteY8" fmla="*/ 363107 h 991544"/>
              <a:gd name="connsiteX9" fmla="*/ 576494 w 993944"/>
              <a:gd name="connsiteY9" fmla="*/ 354200 h 991544"/>
              <a:gd name="connsiteX10" fmla="*/ 549365 w 993944"/>
              <a:gd name="connsiteY10" fmla="*/ 319580 h 991544"/>
              <a:gd name="connsiteX11" fmla="*/ 523628 w 993944"/>
              <a:gd name="connsiteY11" fmla="*/ 280303 h 991544"/>
              <a:gd name="connsiteX12" fmla="*/ 512920 w 993944"/>
              <a:gd name="connsiteY12" fmla="*/ 261360 h 991544"/>
              <a:gd name="connsiteX13" fmla="*/ 505718 w 993944"/>
              <a:gd name="connsiteY13" fmla="*/ 247819 h 991544"/>
              <a:gd name="connsiteX14" fmla="*/ 495130 w 993944"/>
              <a:gd name="connsiteY14" fmla="*/ 225468 h 991544"/>
              <a:gd name="connsiteX15" fmla="*/ 487928 w 993944"/>
              <a:gd name="connsiteY15" fmla="*/ 208662 h 991544"/>
              <a:gd name="connsiteX16" fmla="*/ 480533 w 993944"/>
              <a:gd name="connsiteY16" fmla="*/ 189791 h 991544"/>
              <a:gd name="connsiteX17" fmla="*/ 471050 w 993944"/>
              <a:gd name="connsiteY17" fmla="*/ 161677 h 991544"/>
              <a:gd name="connsiteX18" fmla="*/ 461230 w 993944"/>
              <a:gd name="connsiteY18" fmla="*/ 124921 h 991544"/>
              <a:gd name="connsiteX19" fmla="*/ 455108 w 993944"/>
              <a:gd name="connsiteY19" fmla="*/ 93446 h 991544"/>
              <a:gd name="connsiteX20" fmla="*/ 451555 w 993944"/>
              <a:gd name="connsiteY20" fmla="*/ 70542 h 991544"/>
              <a:gd name="connsiteX21" fmla="*/ 450115 w 993944"/>
              <a:gd name="connsiteY21" fmla="*/ 57793 h 991544"/>
              <a:gd name="connsiteX22" fmla="*/ 448554 w 993944"/>
              <a:gd name="connsiteY22" fmla="*/ 41108 h 991544"/>
              <a:gd name="connsiteX23" fmla="*/ 448554 w 993944"/>
              <a:gd name="connsiteY23" fmla="*/ 40123 h 991544"/>
              <a:gd name="connsiteX24" fmla="*/ 447450 w 993944"/>
              <a:gd name="connsiteY24" fmla="*/ 5527 h 991544"/>
              <a:gd name="connsiteX25" fmla="*/ 447450 w 993944"/>
              <a:gd name="connsiteY25" fmla="*/ 4063 h 991544"/>
              <a:gd name="connsiteX26" fmla="*/ 449610 w 993944"/>
              <a:gd name="connsiteY26" fmla="*/ 1854 h 991544"/>
              <a:gd name="connsiteX27" fmla="*/ 453572 w 993944"/>
              <a:gd name="connsiteY27" fmla="*/ 1854 h 991544"/>
              <a:gd name="connsiteX28" fmla="*/ 540242 w 993944"/>
              <a:gd name="connsiteY28" fmla="*/ 1854 h 991544"/>
              <a:gd name="connsiteX29" fmla="*/ 546460 w 993944"/>
              <a:gd name="connsiteY29" fmla="*/ 8144 h 991544"/>
              <a:gd name="connsiteX30" fmla="*/ 547180 w 993944"/>
              <a:gd name="connsiteY30" fmla="*/ 20460 h 991544"/>
              <a:gd name="connsiteX31" fmla="*/ 547372 w 993944"/>
              <a:gd name="connsiteY31" fmla="*/ 26390 h 991544"/>
              <a:gd name="connsiteX32" fmla="*/ 548213 w 993944"/>
              <a:gd name="connsiteY32" fmla="*/ 38203 h 991544"/>
              <a:gd name="connsiteX33" fmla="*/ 548357 w 993944"/>
              <a:gd name="connsiteY33" fmla="*/ 40603 h 991544"/>
              <a:gd name="connsiteX34" fmla="*/ 550109 w 993944"/>
              <a:gd name="connsiteY34" fmla="*/ 58250 h 991544"/>
              <a:gd name="connsiteX35" fmla="*/ 553182 w 993944"/>
              <a:gd name="connsiteY35" fmla="*/ 78753 h 991544"/>
              <a:gd name="connsiteX36" fmla="*/ 559617 w 993944"/>
              <a:gd name="connsiteY36" fmla="*/ 110180 h 991544"/>
              <a:gd name="connsiteX37" fmla="*/ 573157 w 993944"/>
              <a:gd name="connsiteY37" fmla="*/ 154619 h 991544"/>
              <a:gd name="connsiteX38" fmla="*/ 586746 w 993944"/>
              <a:gd name="connsiteY38" fmla="*/ 187510 h 991544"/>
              <a:gd name="connsiteX39" fmla="*/ 593732 w 993944"/>
              <a:gd name="connsiteY39" fmla="*/ 202276 h 991544"/>
              <a:gd name="connsiteX40" fmla="*/ 623551 w 993944"/>
              <a:gd name="connsiteY40" fmla="*/ 252405 h 991544"/>
              <a:gd name="connsiteX41" fmla="*/ 645638 w 993944"/>
              <a:gd name="connsiteY41" fmla="*/ 282175 h 991544"/>
              <a:gd name="connsiteX42" fmla="*/ 660451 w 993944"/>
              <a:gd name="connsiteY42" fmla="*/ 299437 h 991544"/>
              <a:gd name="connsiteX43" fmla="*/ 688829 w 993944"/>
              <a:gd name="connsiteY43" fmla="*/ 328439 h 991544"/>
              <a:gd name="connsiteX44" fmla="*/ 702178 w 993944"/>
              <a:gd name="connsiteY44" fmla="*/ 340179 h 991544"/>
              <a:gd name="connsiteX45" fmla="*/ 719752 w 993944"/>
              <a:gd name="connsiteY45" fmla="*/ 354584 h 991544"/>
              <a:gd name="connsiteX46" fmla="*/ 730316 w 993944"/>
              <a:gd name="connsiteY46" fmla="*/ 362723 h 991544"/>
              <a:gd name="connsiteX47" fmla="*/ 770002 w 993944"/>
              <a:gd name="connsiteY47" fmla="*/ 388580 h 991544"/>
              <a:gd name="connsiteX48" fmla="*/ 817418 w 993944"/>
              <a:gd name="connsiteY48" fmla="*/ 412228 h 991544"/>
              <a:gd name="connsiteX49" fmla="*/ 857728 w 993944"/>
              <a:gd name="connsiteY49" fmla="*/ 427186 h 991544"/>
              <a:gd name="connsiteX50" fmla="*/ 902215 w 993944"/>
              <a:gd name="connsiteY50" fmla="*/ 438590 h 991544"/>
              <a:gd name="connsiteX51" fmla="*/ 920630 w 993944"/>
              <a:gd name="connsiteY51" fmla="*/ 442119 h 991544"/>
              <a:gd name="connsiteX52" fmla="*/ 938708 w 993944"/>
              <a:gd name="connsiteY52" fmla="*/ 444520 h 991544"/>
              <a:gd name="connsiteX53" fmla="*/ 952921 w 993944"/>
              <a:gd name="connsiteY53" fmla="*/ 446152 h 991544"/>
              <a:gd name="connsiteX54" fmla="*/ 956378 w 993944"/>
              <a:gd name="connsiteY54" fmla="*/ 446368 h 991544"/>
              <a:gd name="connsiteX55" fmla="*/ 967206 w 993944"/>
              <a:gd name="connsiteY55" fmla="*/ 447160 h 991544"/>
              <a:gd name="connsiteX56" fmla="*/ 973616 w 993944"/>
              <a:gd name="connsiteY56" fmla="*/ 447377 h 991544"/>
              <a:gd name="connsiteX57" fmla="*/ 989462 w 993944"/>
              <a:gd name="connsiteY57" fmla="*/ 447377 h 991544"/>
              <a:gd name="connsiteX58" fmla="*/ 992175 w 993944"/>
              <a:gd name="connsiteY58" fmla="*/ 450114 h 991544"/>
              <a:gd name="connsiteX59" fmla="*/ 992175 w 993944"/>
              <a:gd name="connsiteY59" fmla="*/ 453595 h 991544"/>
              <a:gd name="connsiteX60" fmla="*/ 992175 w 993944"/>
              <a:gd name="connsiteY60" fmla="*/ 540241 h 991544"/>
              <a:gd name="connsiteX61" fmla="*/ 985500 w 993944"/>
              <a:gd name="connsiteY61" fmla="*/ 547107 h 991544"/>
              <a:gd name="connsiteX62" fmla="*/ 969175 w 993944"/>
              <a:gd name="connsiteY62" fmla="*/ 547323 h 991544"/>
              <a:gd name="connsiteX63" fmla="*/ 960340 w 993944"/>
              <a:gd name="connsiteY63" fmla="*/ 548044 h 991544"/>
              <a:gd name="connsiteX64" fmla="*/ 958371 w 993944"/>
              <a:gd name="connsiteY64" fmla="*/ 548236 h 991544"/>
              <a:gd name="connsiteX65" fmla="*/ 942141 w 993944"/>
              <a:gd name="connsiteY65" fmla="*/ 549484 h 991544"/>
              <a:gd name="connsiteX66" fmla="*/ 917725 w 993944"/>
              <a:gd name="connsiteY66" fmla="*/ 552989 h 991544"/>
              <a:gd name="connsiteX67" fmla="*/ 875758 w 993944"/>
              <a:gd name="connsiteY67" fmla="*/ 562088 h 991544"/>
              <a:gd name="connsiteX68" fmla="*/ 788272 w 993944"/>
              <a:gd name="connsiteY68" fmla="*/ 595868 h 991544"/>
              <a:gd name="connsiteX69" fmla="*/ 754396 w 993944"/>
              <a:gd name="connsiteY69" fmla="*/ 615315 h 991544"/>
              <a:gd name="connsiteX70" fmla="*/ 723930 w 993944"/>
              <a:gd name="connsiteY70" fmla="*/ 636418 h 991544"/>
              <a:gd name="connsiteX71" fmla="*/ 705035 w 993944"/>
              <a:gd name="connsiteY71" fmla="*/ 651567 h 991544"/>
              <a:gd name="connsiteX72" fmla="*/ 663284 w 993944"/>
              <a:gd name="connsiteY72" fmla="*/ 691637 h 991544"/>
              <a:gd name="connsiteX73" fmla="*/ 648135 w 993944"/>
              <a:gd name="connsiteY73" fmla="*/ 709235 h 991544"/>
              <a:gd name="connsiteX74" fmla="*/ 632578 w 993944"/>
              <a:gd name="connsiteY74" fmla="*/ 729066 h 991544"/>
              <a:gd name="connsiteX75" fmla="*/ 614524 w 993944"/>
              <a:gd name="connsiteY75" fmla="*/ 755644 h 991544"/>
              <a:gd name="connsiteX76" fmla="*/ 589723 w 993944"/>
              <a:gd name="connsiteY76" fmla="*/ 800683 h 991544"/>
              <a:gd name="connsiteX77" fmla="*/ 575030 w 993944"/>
              <a:gd name="connsiteY77" fmla="*/ 835279 h 991544"/>
              <a:gd name="connsiteX78" fmla="*/ 566867 w 993944"/>
              <a:gd name="connsiteY78" fmla="*/ 859119 h 991544"/>
              <a:gd name="connsiteX79" fmla="*/ 555343 w 993944"/>
              <a:gd name="connsiteY79" fmla="*/ 904591 h 991544"/>
              <a:gd name="connsiteX80" fmla="*/ 550685 w 993944"/>
              <a:gd name="connsiteY80" fmla="*/ 930832 h 991544"/>
              <a:gd name="connsiteX81" fmla="*/ 549341 w 993944"/>
              <a:gd name="connsiteY81" fmla="*/ 943077 h 991544"/>
              <a:gd name="connsiteX82" fmla="*/ 547684 w 993944"/>
              <a:gd name="connsiteY82" fmla="*/ 959762 h 991544"/>
              <a:gd name="connsiteX83" fmla="*/ 547468 w 993944"/>
              <a:gd name="connsiteY83" fmla="*/ 964204 h 991544"/>
              <a:gd name="connsiteX84" fmla="*/ 546700 w 993944"/>
              <a:gd name="connsiteY84" fmla="*/ 977024 h 991544"/>
              <a:gd name="connsiteX85" fmla="*/ 546508 w 993944"/>
              <a:gd name="connsiteY85" fmla="*/ 985427 h 991544"/>
              <a:gd name="connsiteX86" fmla="*/ 546508 w 993944"/>
              <a:gd name="connsiteY86" fmla="*/ 989893 h 991544"/>
              <a:gd name="connsiteX87" fmla="*/ 544251 w 993944"/>
              <a:gd name="connsiteY87" fmla="*/ 992006 h 991544"/>
              <a:gd name="connsiteX88" fmla="*/ 540794 w 993944"/>
              <a:gd name="connsiteY88" fmla="*/ 992006 h 991544"/>
              <a:gd name="connsiteX89" fmla="*/ 453572 w 993944"/>
              <a:gd name="connsiteY89" fmla="*/ 992006 h 991544"/>
              <a:gd name="connsiteX90" fmla="*/ 447450 w 993944"/>
              <a:gd name="connsiteY90" fmla="*/ 985643 h 991544"/>
              <a:gd name="connsiteX91" fmla="*/ 447450 w 993944"/>
              <a:gd name="connsiteY91" fmla="*/ 975248 h 991544"/>
              <a:gd name="connsiteX92" fmla="*/ 447954 w 993944"/>
              <a:gd name="connsiteY92" fmla="*/ 969846 h 991544"/>
              <a:gd name="connsiteX93" fmla="*/ 448386 w 993944"/>
              <a:gd name="connsiteY93" fmla="*/ 960963 h 991544"/>
              <a:gd name="connsiteX94" fmla="*/ 449154 w 993944"/>
              <a:gd name="connsiteY94" fmla="*/ 951119 h 991544"/>
              <a:gd name="connsiteX95" fmla="*/ 449298 w 993944"/>
              <a:gd name="connsiteY95" fmla="*/ 949655 h 991544"/>
              <a:gd name="connsiteX96" fmla="*/ 450499 w 993944"/>
              <a:gd name="connsiteY96" fmla="*/ 933401 h 991544"/>
              <a:gd name="connsiteX97" fmla="*/ 452059 w 993944"/>
              <a:gd name="connsiteY97" fmla="*/ 921685 h 991544"/>
              <a:gd name="connsiteX98" fmla="*/ 454244 w 993944"/>
              <a:gd name="connsiteY98" fmla="*/ 906560 h 991544"/>
              <a:gd name="connsiteX99" fmla="*/ 457533 w 993944"/>
              <a:gd name="connsiteY99" fmla="*/ 887089 h 991544"/>
              <a:gd name="connsiteX100" fmla="*/ 465120 w 993944"/>
              <a:gd name="connsiteY100" fmla="*/ 853886 h 991544"/>
              <a:gd name="connsiteX101" fmla="*/ 482430 w 993944"/>
              <a:gd name="connsiteY101" fmla="*/ 799771 h 991544"/>
              <a:gd name="connsiteX102" fmla="*/ 499019 w 993944"/>
              <a:gd name="connsiteY102" fmla="*/ 760613 h 991544"/>
              <a:gd name="connsiteX103" fmla="*/ 517602 w 993944"/>
              <a:gd name="connsiteY103" fmla="*/ 724601 h 991544"/>
              <a:gd name="connsiteX104" fmla="*/ 539353 w 993944"/>
              <a:gd name="connsiteY104" fmla="*/ 689212 h 991544"/>
              <a:gd name="connsiteX105" fmla="*/ 566219 w 993944"/>
              <a:gd name="connsiteY105" fmla="*/ 652528 h 991544"/>
              <a:gd name="connsiteX106" fmla="*/ 584657 w 993944"/>
              <a:gd name="connsiteY106" fmla="*/ 630584 h 991544"/>
              <a:gd name="connsiteX107" fmla="*/ 602543 w 993944"/>
              <a:gd name="connsiteY107" fmla="*/ 611377 h 991544"/>
              <a:gd name="connsiteX108" fmla="*/ 615892 w 993944"/>
              <a:gd name="connsiteY108" fmla="*/ 598125 h 991544"/>
              <a:gd name="connsiteX109" fmla="*/ 633874 w 993944"/>
              <a:gd name="connsiteY109" fmla="*/ 581919 h 991544"/>
              <a:gd name="connsiteX110" fmla="*/ 649288 w 993944"/>
              <a:gd name="connsiteY110" fmla="*/ 568763 h 991544"/>
              <a:gd name="connsiteX111" fmla="*/ 668494 w 993944"/>
              <a:gd name="connsiteY111" fmla="*/ 553998 h 991544"/>
              <a:gd name="connsiteX112" fmla="*/ 675913 w 993944"/>
              <a:gd name="connsiteY112" fmla="*/ 548260 h 991544"/>
              <a:gd name="connsiteX113" fmla="*/ 676321 w 993944"/>
              <a:gd name="connsiteY113" fmla="*/ 547011 h 991544"/>
              <a:gd name="connsiteX114" fmla="*/ 675121 w 993944"/>
              <a:gd name="connsiteY114" fmla="*/ 546411 h 991544"/>
              <a:gd name="connsiteX115" fmla="*/ 673152 w 993944"/>
              <a:gd name="connsiteY115" fmla="*/ 546411 h 991544"/>
              <a:gd name="connsiteX116" fmla="*/ 665301 w 993944"/>
              <a:gd name="connsiteY116" fmla="*/ 547011 h 991544"/>
              <a:gd name="connsiteX117" fmla="*/ 12683 w 993944"/>
              <a:gd name="connsiteY117" fmla="*/ 547011 h 991544"/>
              <a:gd name="connsiteX118" fmla="*/ 3848 w 993944"/>
              <a:gd name="connsiteY118" fmla="*/ 546195 h 991544"/>
              <a:gd name="connsiteX119" fmla="*/ 1807 w 993944"/>
              <a:gd name="connsiteY119" fmla="*/ 543794 h 991544"/>
              <a:gd name="connsiteX120" fmla="*/ 1807 w 993944"/>
              <a:gd name="connsiteY120" fmla="*/ 539352 h 991544"/>
              <a:gd name="connsiteX121" fmla="*/ 1807 w 993944"/>
              <a:gd name="connsiteY121" fmla="*/ 454459 h 991544"/>
              <a:gd name="connsiteX122" fmla="*/ 8721 w 993944"/>
              <a:gd name="connsiteY122" fmla="*/ 447401 h 991544"/>
            </a:gdLst>
            <a:rect l="l" t="t" r="r" b="b"/>
            <a:pathLst>
              <a:path w="993944" h="991544">
                <a:moveTo>
                  <a:pt x="339916" y="447401"/>
                </a:moveTo>
                <a:lnTo>
                  <a:pt x="664749" y="447401"/>
                </a:lnTo>
                <a:cubicBezTo>
                  <a:pt x="666574" y="447401"/>
                  <a:pt x="668398" y="447401"/>
                  <a:pt x="670199" y="447401"/>
                </a:cubicBezTo>
                <a:cubicBezTo>
                  <a:pt x="671999" y="447401"/>
                  <a:pt x="674400" y="448217"/>
                  <a:pt x="676249" y="446632"/>
                </a:cubicBezTo>
                <a:cubicBezTo>
                  <a:pt x="674893" y="445007"/>
                  <a:pt x="673270" y="443626"/>
                  <a:pt x="671447" y="442551"/>
                </a:cubicBezTo>
                <a:cubicBezTo>
                  <a:pt x="662924" y="436069"/>
                  <a:pt x="654281" y="429754"/>
                  <a:pt x="646071" y="422864"/>
                </a:cubicBezTo>
                <a:cubicBezTo>
                  <a:pt x="637860" y="415974"/>
                  <a:pt x="629145" y="408171"/>
                  <a:pt x="620838" y="400680"/>
                </a:cubicBezTo>
                <a:cubicBezTo>
                  <a:pt x="612987" y="393478"/>
                  <a:pt x="605592" y="386059"/>
                  <a:pt x="598198" y="378545"/>
                </a:cubicBezTo>
                <a:cubicBezTo>
                  <a:pt x="593396" y="373623"/>
                  <a:pt x="588955" y="368245"/>
                  <a:pt x="584321" y="363107"/>
                </a:cubicBezTo>
                <a:cubicBezTo>
                  <a:pt x="581680" y="360178"/>
                  <a:pt x="579039" y="357225"/>
                  <a:pt x="576494" y="354200"/>
                </a:cubicBezTo>
                <a:cubicBezTo>
                  <a:pt x="566987" y="342996"/>
                  <a:pt x="557943" y="331457"/>
                  <a:pt x="549365" y="319580"/>
                </a:cubicBezTo>
                <a:cubicBezTo>
                  <a:pt x="540218" y="306880"/>
                  <a:pt x="531695" y="293723"/>
                  <a:pt x="523628" y="280303"/>
                </a:cubicBezTo>
                <a:cubicBezTo>
                  <a:pt x="519907" y="274084"/>
                  <a:pt x="516426" y="267722"/>
                  <a:pt x="512920" y="261360"/>
                </a:cubicBezTo>
                <a:cubicBezTo>
                  <a:pt x="510519" y="256894"/>
                  <a:pt x="507999" y="252405"/>
                  <a:pt x="505718" y="247819"/>
                </a:cubicBezTo>
                <a:cubicBezTo>
                  <a:pt x="502093" y="240401"/>
                  <a:pt x="498515" y="232958"/>
                  <a:pt x="495130" y="225468"/>
                </a:cubicBezTo>
                <a:cubicBezTo>
                  <a:pt x="492609" y="219898"/>
                  <a:pt x="490328" y="214256"/>
                  <a:pt x="487928" y="208662"/>
                </a:cubicBezTo>
                <a:cubicBezTo>
                  <a:pt x="485383" y="202396"/>
                  <a:pt x="482838" y="196129"/>
                  <a:pt x="480533" y="189791"/>
                </a:cubicBezTo>
                <a:cubicBezTo>
                  <a:pt x="477148" y="180500"/>
                  <a:pt x="473883" y="171161"/>
                  <a:pt x="471050" y="161677"/>
                </a:cubicBezTo>
                <a:cubicBezTo>
                  <a:pt x="467449" y="149505"/>
                  <a:pt x="464063" y="137309"/>
                  <a:pt x="461230" y="124921"/>
                </a:cubicBezTo>
                <a:cubicBezTo>
                  <a:pt x="458830" y="114501"/>
                  <a:pt x="456621" y="104033"/>
                  <a:pt x="455108" y="93446"/>
                </a:cubicBezTo>
                <a:cubicBezTo>
                  <a:pt x="454004" y="85811"/>
                  <a:pt x="452395" y="78224"/>
                  <a:pt x="451555" y="70542"/>
                </a:cubicBezTo>
                <a:cubicBezTo>
                  <a:pt x="451099" y="66316"/>
                  <a:pt x="450667" y="62019"/>
                  <a:pt x="450115" y="57793"/>
                </a:cubicBezTo>
                <a:cubicBezTo>
                  <a:pt x="449394" y="52247"/>
                  <a:pt x="449874" y="46581"/>
                  <a:pt x="448554" y="41108"/>
                </a:cubicBezTo>
                <a:cubicBezTo>
                  <a:pt x="448518" y="40781"/>
                  <a:pt x="448518" y="40450"/>
                  <a:pt x="448554" y="40123"/>
                </a:cubicBezTo>
                <a:cubicBezTo>
                  <a:pt x="448818" y="28575"/>
                  <a:pt x="446897" y="17099"/>
                  <a:pt x="447450" y="5527"/>
                </a:cubicBezTo>
                <a:cubicBezTo>
                  <a:pt x="447450" y="5047"/>
                  <a:pt x="447450" y="4543"/>
                  <a:pt x="447450" y="4063"/>
                </a:cubicBezTo>
                <a:cubicBezTo>
                  <a:pt x="447618" y="2622"/>
                  <a:pt x="448170" y="1974"/>
                  <a:pt x="449610" y="1854"/>
                </a:cubicBezTo>
                <a:cubicBezTo>
                  <a:pt x="451051" y="1734"/>
                  <a:pt x="452251" y="1854"/>
                  <a:pt x="453572" y="1854"/>
                </a:cubicBezTo>
                <a:lnTo>
                  <a:pt x="540242" y="1854"/>
                </a:lnTo>
                <a:cubicBezTo>
                  <a:pt x="546676" y="1854"/>
                  <a:pt x="546436" y="1854"/>
                  <a:pt x="546460" y="8144"/>
                </a:cubicBezTo>
                <a:cubicBezTo>
                  <a:pt x="546256" y="12264"/>
                  <a:pt x="546496" y="16393"/>
                  <a:pt x="547180" y="20460"/>
                </a:cubicBezTo>
                <a:cubicBezTo>
                  <a:pt x="547425" y="22427"/>
                  <a:pt x="547490" y="24412"/>
                  <a:pt x="547372" y="26390"/>
                </a:cubicBezTo>
                <a:cubicBezTo>
                  <a:pt x="547147" y="30348"/>
                  <a:pt x="547430" y="34317"/>
                  <a:pt x="548213" y="38203"/>
                </a:cubicBezTo>
                <a:cubicBezTo>
                  <a:pt x="548352" y="38995"/>
                  <a:pt x="548402" y="39800"/>
                  <a:pt x="548357" y="40603"/>
                </a:cubicBezTo>
                <a:cubicBezTo>
                  <a:pt x="548604" y="46514"/>
                  <a:pt x="549190" y="52406"/>
                  <a:pt x="550109" y="58250"/>
                </a:cubicBezTo>
                <a:cubicBezTo>
                  <a:pt x="550974" y="65116"/>
                  <a:pt x="552030" y="71934"/>
                  <a:pt x="553182" y="78753"/>
                </a:cubicBezTo>
                <a:cubicBezTo>
                  <a:pt x="554959" y="89292"/>
                  <a:pt x="557072" y="99784"/>
                  <a:pt x="559617" y="110180"/>
                </a:cubicBezTo>
                <a:cubicBezTo>
                  <a:pt x="563345" y="125220"/>
                  <a:pt x="567866" y="140054"/>
                  <a:pt x="573157" y="154619"/>
                </a:cubicBezTo>
                <a:cubicBezTo>
                  <a:pt x="577215" y="165759"/>
                  <a:pt x="581680" y="176779"/>
                  <a:pt x="586746" y="187510"/>
                </a:cubicBezTo>
                <a:cubicBezTo>
                  <a:pt x="589147" y="192312"/>
                  <a:pt x="591308" y="197402"/>
                  <a:pt x="593732" y="202276"/>
                </a:cubicBezTo>
                <a:cubicBezTo>
                  <a:pt x="602575" y="219614"/>
                  <a:pt x="612536" y="236359"/>
                  <a:pt x="623551" y="252405"/>
                </a:cubicBezTo>
                <a:cubicBezTo>
                  <a:pt x="630496" y="262664"/>
                  <a:pt x="637860" y="272589"/>
                  <a:pt x="645638" y="282175"/>
                </a:cubicBezTo>
                <a:cubicBezTo>
                  <a:pt x="650440" y="288033"/>
                  <a:pt x="655434" y="293747"/>
                  <a:pt x="660451" y="299437"/>
                </a:cubicBezTo>
                <a:cubicBezTo>
                  <a:pt x="669407" y="309617"/>
                  <a:pt x="679202" y="318932"/>
                  <a:pt x="688829" y="328439"/>
                </a:cubicBezTo>
                <a:cubicBezTo>
                  <a:pt x="693031" y="332593"/>
                  <a:pt x="697808" y="336170"/>
                  <a:pt x="702178" y="340179"/>
                </a:cubicBezTo>
                <a:cubicBezTo>
                  <a:pt x="707772" y="345317"/>
                  <a:pt x="713774" y="349927"/>
                  <a:pt x="719752" y="354584"/>
                </a:cubicBezTo>
                <a:cubicBezTo>
                  <a:pt x="723233" y="357321"/>
                  <a:pt x="726690" y="360130"/>
                  <a:pt x="730316" y="362723"/>
                </a:cubicBezTo>
                <a:cubicBezTo>
                  <a:pt x="743067" y="372055"/>
                  <a:pt x="756314" y="380689"/>
                  <a:pt x="770002" y="388580"/>
                </a:cubicBezTo>
                <a:cubicBezTo>
                  <a:pt x="785340" y="397367"/>
                  <a:pt x="801172" y="405261"/>
                  <a:pt x="817418" y="412228"/>
                </a:cubicBezTo>
                <a:cubicBezTo>
                  <a:pt x="830647" y="417822"/>
                  <a:pt x="844043" y="422864"/>
                  <a:pt x="857728" y="427186"/>
                </a:cubicBezTo>
                <a:cubicBezTo>
                  <a:pt x="872323" y="431846"/>
                  <a:pt x="887177" y="435653"/>
                  <a:pt x="902215" y="438590"/>
                </a:cubicBezTo>
                <a:cubicBezTo>
                  <a:pt x="908362" y="439766"/>
                  <a:pt x="914460" y="441134"/>
                  <a:pt x="920630" y="442119"/>
                </a:cubicBezTo>
                <a:cubicBezTo>
                  <a:pt x="926800" y="443103"/>
                  <a:pt x="932634" y="443463"/>
                  <a:pt x="938708" y="444520"/>
                </a:cubicBezTo>
                <a:cubicBezTo>
                  <a:pt x="943510" y="445408"/>
                  <a:pt x="948311" y="444952"/>
                  <a:pt x="952921" y="446152"/>
                </a:cubicBezTo>
                <a:cubicBezTo>
                  <a:pt x="954061" y="446356"/>
                  <a:pt x="955221" y="446431"/>
                  <a:pt x="956378" y="446368"/>
                </a:cubicBezTo>
                <a:cubicBezTo>
                  <a:pt x="960003" y="446296"/>
                  <a:pt x="963629" y="446563"/>
                  <a:pt x="967206" y="447160"/>
                </a:cubicBezTo>
                <a:cubicBezTo>
                  <a:pt x="969331" y="447437"/>
                  <a:pt x="971477" y="447509"/>
                  <a:pt x="973616" y="447377"/>
                </a:cubicBezTo>
                <a:cubicBezTo>
                  <a:pt x="978898" y="447377"/>
                  <a:pt x="984180" y="447377"/>
                  <a:pt x="989462" y="447377"/>
                </a:cubicBezTo>
                <a:cubicBezTo>
                  <a:pt x="991502" y="447377"/>
                  <a:pt x="992031" y="448073"/>
                  <a:pt x="992175" y="450114"/>
                </a:cubicBezTo>
                <a:cubicBezTo>
                  <a:pt x="992175" y="451266"/>
                  <a:pt x="992175" y="452514"/>
                  <a:pt x="992175" y="453595"/>
                </a:cubicBezTo>
                <a:cubicBezTo>
                  <a:pt x="992175" y="482405"/>
                  <a:pt x="992175" y="511287"/>
                  <a:pt x="992175" y="540241"/>
                </a:cubicBezTo>
                <a:cubicBezTo>
                  <a:pt x="992175" y="546411"/>
                  <a:pt x="993063" y="546387"/>
                  <a:pt x="985500" y="547107"/>
                </a:cubicBezTo>
                <a:cubicBezTo>
                  <a:pt x="980122" y="547635"/>
                  <a:pt x="974625" y="547275"/>
                  <a:pt x="969175" y="547323"/>
                </a:cubicBezTo>
                <a:cubicBezTo>
                  <a:pt x="966210" y="547141"/>
                  <a:pt x="963235" y="547383"/>
                  <a:pt x="960340" y="548044"/>
                </a:cubicBezTo>
                <a:cubicBezTo>
                  <a:pt x="959701" y="548226"/>
                  <a:pt x="959033" y="548293"/>
                  <a:pt x="958371" y="548236"/>
                </a:cubicBezTo>
                <a:cubicBezTo>
                  <a:pt x="952933" y="548132"/>
                  <a:pt x="947500" y="548550"/>
                  <a:pt x="942141" y="549484"/>
                </a:cubicBezTo>
                <a:cubicBezTo>
                  <a:pt x="933978" y="550428"/>
                  <a:pt x="925840" y="551597"/>
                  <a:pt x="917725" y="552989"/>
                </a:cubicBezTo>
                <a:cubicBezTo>
                  <a:pt x="903608" y="555407"/>
                  <a:pt x="889618" y="558439"/>
                  <a:pt x="875758" y="562088"/>
                </a:cubicBezTo>
                <a:cubicBezTo>
                  <a:pt x="845474" y="570191"/>
                  <a:pt x="816143" y="581516"/>
                  <a:pt x="788272" y="595868"/>
                </a:cubicBezTo>
                <a:cubicBezTo>
                  <a:pt x="776700" y="601846"/>
                  <a:pt x="765464" y="608424"/>
                  <a:pt x="754396" y="615315"/>
                </a:cubicBezTo>
                <a:cubicBezTo>
                  <a:pt x="743880" y="621845"/>
                  <a:pt x="733821" y="629024"/>
                  <a:pt x="723930" y="636418"/>
                </a:cubicBezTo>
                <a:cubicBezTo>
                  <a:pt x="717471" y="641220"/>
                  <a:pt x="711277" y="646454"/>
                  <a:pt x="705035" y="651567"/>
                </a:cubicBezTo>
                <a:cubicBezTo>
                  <a:pt x="690383" y="664136"/>
                  <a:pt x="676443" y="677513"/>
                  <a:pt x="663284" y="691637"/>
                </a:cubicBezTo>
                <a:cubicBezTo>
                  <a:pt x="657907" y="697183"/>
                  <a:pt x="653225" y="703377"/>
                  <a:pt x="648135" y="709235"/>
                </a:cubicBezTo>
                <a:cubicBezTo>
                  <a:pt x="642637" y="715598"/>
                  <a:pt x="637572" y="722272"/>
                  <a:pt x="632578" y="729066"/>
                </a:cubicBezTo>
                <a:cubicBezTo>
                  <a:pt x="626240" y="737709"/>
                  <a:pt x="620262" y="746568"/>
                  <a:pt x="614524" y="755644"/>
                </a:cubicBezTo>
                <a:cubicBezTo>
                  <a:pt x="605364" y="770149"/>
                  <a:pt x="597084" y="785188"/>
                  <a:pt x="589723" y="800683"/>
                </a:cubicBezTo>
                <a:cubicBezTo>
                  <a:pt x="584328" y="811984"/>
                  <a:pt x="579431" y="823515"/>
                  <a:pt x="575030" y="835279"/>
                </a:cubicBezTo>
                <a:cubicBezTo>
                  <a:pt x="572101" y="843154"/>
                  <a:pt x="569381" y="851101"/>
                  <a:pt x="566867" y="859119"/>
                </a:cubicBezTo>
                <a:cubicBezTo>
                  <a:pt x="562082" y="874021"/>
                  <a:pt x="558231" y="889209"/>
                  <a:pt x="555343" y="904591"/>
                </a:cubicBezTo>
                <a:cubicBezTo>
                  <a:pt x="553783" y="913330"/>
                  <a:pt x="552126" y="922069"/>
                  <a:pt x="550685" y="930832"/>
                </a:cubicBezTo>
                <a:cubicBezTo>
                  <a:pt x="550037" y="934866"/>
                  <a:pt x="550181" y="939067"/>
                  <a:pt x="549341" y="943077"/>
                </a:cubicBezTo>
                <a:cubicBezTo>
                  <a:pt x="548189" y="948598"/>
                  <a:pt x="548981" y="954288"/>
                  <a:pt x="547684" y="959762"/>
                </a:cubicBezTo>
                <a:cubicBezTo>
                  <a:pt x="547456" y="961232"/>
                  <a:pt x="547384" y="962720"/>
                  <a:pt x="547468" y="964204"/>
                </a:cubicBezTo>
                <a:cubicBezTo>
                  <a:pt x="547548" y="968492"/>
                  <a:pt x="547291" y="972777"/>
                  <a:pt x="546700" y="977024"/>
                </a:cubicBezTo>
                <a:cubicBezTo>
                  <a:pt x="546407" y="979816"/>
                  <a:pt x="546342" y="982625"/>
                  <a:pt x="546508" y="985427"/>
                </a:cubicBezTo>
                <a:cubicBezTo>
                  <a:pt x="546508" y="986916"/>
                  <a:pt x="546508" y="988404"/>
                  <a:pt x="546508" y="989893"/>
                </a:cubicBezTo>
                <a:cubicBezTo>
                  <a:pt x="546508" y="991381"/>
                  <a:pt x="545740" y="991885"/>
                  <a:pt x="544251" y="992006"/>
                </a:cubicBezTo>
                <a:cubicBezTo>
                  <a:pt x="542763" y="992126"/>
                  <a:pt x="541850" y="992006"/>
                  <a:pt x="540794" y="992006"/>
                </a:cubicBezTo>
                <a:lnTo>
                  <a:pt x="453572" y="992006"/>
                </a:lnTo>
                <a:cubicBezTo>
                  <a:pt x="447161" y="992006"/>
                  <a:pt x="447426" y="992006"/>
                  <a:pt x="447450" y="985643"/>
                </a:cubicBezTo>
                <a:cubicBezTo>
                  <a:pt x="447450" y="982186"/>
                  <a:pt x="447450" y="978705"/>
                  <a:pt x="447450" y="975248"/>
                </a:cubicBezTo>
                <a:cubicBezTo>
                  <a:pt x="447402" y="973433"/>
                  <a:pt x="447572" y="971620"/>
                  <a:pt x="447954" y="969846"/>
                </a:cubicBezTo>
                <a:cubicBezTo>
                  <a:pt x="448398" y="966907"/>
                  <a:pt x="448542" y="963930"/>
                  <a:pt x="448386" y="960963"/>
                </a:cubicBezTo>
                <a:cubicBezTo>
                  <a:pt x="448199" y="957662"/>
                  <a:pt x="448456" y="954351"/>
                  <a:pt x="449154" y="951119"/>
                </a:cubicBezTo>
                <a:cubicBezTo>
                  <a:pt x="449286" y="950644"/>
                  <a:pt x="449334" y="950147"/>
                  <a:pt x="449298" y="949655"/>
                </a:cubicBezTo>
                <a:cubicBezTo>
                  <a:pt x="448890" y="944181"/>
                  <a:pt x="450307" y="938851"/>
                  <a:pt x="450499" y="933401"/>
                </a:cubicBezTo>
                <a:cubicBezTo>
                  <a:pt x="450643" y="929488"/>
                  <a:pt x="451675" y="925598"/>
                  <a:pt x="452059" y="921685"/>
                </a:cubicBezTo>
                <a:cubicBezTo>
                  <a:pt x="452539" y="916595"/>
                  <a:pt x="453332" y="911578"/>
                  <a:pt x="454244" y="906560"/>
                </a:cubicBezTo>
                <a:cubicBezTo>
                  <a:pt x="455396" y="900078"/>
                  <a:pt x="456237" y="893547"/>
                  <a:pt x="457533" y="887089"/>
                </a:cubicBezTo>
                <a:cubicBezTo>
                  <a:pt x="459766" y="875973"/>
                  <a:pt x="462143" y="864857"/>
                  <a:pt x="465120" y="853886"/>
                </a:cubicBezTo>
                <a:cubicBezTo>
                  <a:pt x="469972" y="835567"/>
                  <a:pt x="475748" y="817506"/>
                  <a:pt x="482430" y="799771"/>
                </a:cubicBezTo>
                <a:cubicBezTo>
                  <a:pt x="487544" y="786518"/>
                  <a:pt x="493089" y="773506"/>
                  <a:pt x="499019" y="760613"/>
                </a:cubicBezTo>
                <a:cubicBezTo>
                  <a:pt x="504685" y="748297"/>
                  <a:pt x="511024" y="736389"/>
                  <a:pt x="517602" y="724601"/>
                </a:cubicBezTo>
                <a:cubicBezTo>
                  <a:pt x="524180" y="712813"/>
                  <a:pt x="531623" y="700592"/>
                  <a:pt x="539353" y="689212"/>
                </a:cubicBezTo>
                <a:cubicBezTo>
                  <a:pt x="547804" y="676608"/>
                  <a:pt x="556712" y="664364"/>
                  <a:pt x="566219" y="652528"/>
                </a:cubicBezTo>
                <a:cubicBezTo>
                  <a:pt x="572197" y="645061"/>
                  <a:pt x="578223" y="637715"/>
                  <a:pt x="584657" y="630584"/>
                </a:cubicBezTo>
                <a:cubicBezTo>
                  <a:pt x="590491" y="624078"/>
                  <a:pt x="596205" y="617476"/>
                  <a:pt x="602543" y="611377"/>
                </a:cubicBezTo>
                <a:cubicBezTo>
                  <a:pt x="607081" y="607056"/>
                  <a:pt x="611426" y="602518"/>
                  <a:pt x="615892" y="598125"/>
                </a:cubicBezTo>
                <a:cubicBezTo>
                  <a:pt x="621654" y="592459"/>
                  <a:pt x="627704" y="587129"/>
                  <a:pt x="633874" y="581919"/>
                </a:cubicBezTo>
                <a:cubicBezTo>
                  <a:pt x="639036" y="577550"/>
                  <a:pt x="644030" y="572988"/>
                  <a:pt x="649288" y="568763"/>
                </a:cubicBezTo>
                <a:cubicBezTo>
                  <a:pt x="655578" y="563697"/>
                  <a:pt x="662084" y="558895"/>
                  <a:pt x="668494" y="553998"/>
                </a:cubicBezTo>
                <a:lnTo>
                  <a:pt x="675913" y="548260"/>
                </a:lnTo>
                <a:cubicBezTo>
                  <a:pt x="676321" y="547947"/>
                  <a:pt x="676681" y="547467"/>
                  <a:pt x="676321" y="547011"/>
                </a:cubicBezTo>
                <a:cubicBezTo>
                  <a:pt x="676006" y="546673"/>
                  <a:pt x="675579" y="546459"/>
                  <a:pt x="675121" y="546411"/>
                </a:cubicBezTo>
                <a:cubicBezTo>
                  <a:pt x="674470" y="546291"/>
                  <a:pt x="673803" y="546291"/>
                  <a:pt x="673152" y="546411"/>
                </a:cubicBezTo>
                <a:cubicBezTo>
                  <a:pt x="670578" y="546994"/>
                  <a:pt x="667932" y="547196"/>
                  <a:pt x="665301" y="547011"/>
                </a:cubicBezTo>
                <a:lnTo>
                  <a:pt x="12683" y="547011"/>
                </a:lnTo>
                <a:cubicBezTo>
                  <a:pt x="9714" y="547158"/>
                  <a:pt x="6739" y="546884"/>
                  <a:pt x="3848" y="546195"/>
                </a:cubicBezTo>
                <a:cubicBezTo>
                  <a:pt x="2664" y="546015"/>
                  <a:pt x="1793" y="544992"/>
                  <a:pt x="1807" y="543794"/>
                </a:cubicBezTo>
                <a:cubicBezTo>
                  <a:pt x="1807" y="542305"/>
                  <a:pt x="1807" y="540817"/>
                  <a:pt x="1807" y="539352"/>
                </a:cubicBezTo>
                <a:lnTo>
                  <a:pt x="1807" y="454459"/>
                </a:lnTo>
                <a:cubicBezTo>
                  <a:pt x="1807" y="446944"/>
                  <a:pt x="1327" y="447401"/>
                  <a:pt x="8721" y="4474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1209909" y="1265960"/>
            <a:ext cx="10284616" cy="2190585"/>
          </a:xfrm>
          <a:prstGeom prst="roundRect">
            <a:avLst>
              <a:gd name="adj" fmla="val 6411"/>
            </a:avLst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1209909" y="3813974"/>
            <a:ext cx="10284616" cy="2190585"/>
          </a:xfrm>
          <a:prstGeom prst="roundRect">
            <a:avLst>
              <a:gd name="adj" fmla="val 6411"/>
            </a:avLst>
          </a:prstGeom>
          <a:solidFill>
            <a:schemeClr val="accent2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1166517" y="1221739"/>
            <a:ext cx="10284616" cy="2190585"/>
          </a:xfrm>
          <a:prstGeom prst="roundRect">
            <a:avLst>
              <a:gd name="adj" fmla="val 6411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1644395" y="1704830"/>
            <a:ext cx="9623767" cy="148501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libabaPuHuiTi_2_55_Regular"/>
                <a:ea typeface="AlibabaPuHuiTi_2_55_Regular"/>
                <a:cs typeface="AlibabaPuHuiTi_2_55_Regular"/>
              </a:rPr>
              <a:t>成立专门的工作小组，负责监督和跟进行动计划的执行情况。
定期召开进度汇报会议，确保各项任务按时完成。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1166517" y="3769753"/>
            <a:ext cx="10284616" cy="2190585"/>
          </a:xfrm>
          <a:prstGeom prst="roundRect">
            <a:avLst>
              <a:gd name="adj" fmla="val 6411"/>
            </a:avLst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1644395" y="4252843"/>
            <a:ext cx="9623767" cy="148501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libabaPuHuiTi_2_55_Regular"/>
                <a:ea typeface="AlibabaPuHuiTi_2_55_Regular"/>
                <a:cs typeface="AlibabaPuHuiTi_2_55_Regular"/>
              </a:rPr>
              <a:t>建立有效的反馈机制，收集患者和员工的意见和建议。
定期对反馈进行分析，及时调整和优化工作计划。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60400" y="1843016"/>
            <a:ext cx="844596" cy="844596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827948" y="2072527"/>
            <a:ext cx="509500" cy="3855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2400">
                <a:ln w="12700">
                  <a:noFill/>
                </a:ln>
                <a:solidFill>
                  <a:schemeClr val="bg1"/>
                </a:solidFill>
                <a:latin typeface="Alibaba PuHuiTi B"/>
                <a:ea typeface="Alibaba PuHuiTi B"/>
                <a:cs typeface="Alibaba PuHuiTi B"/>
              </a:rPr>
              <a:t>01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660400" y="4376292"/>
            <a:ext cx="844596" cy="844596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827948" y="4605803"/>
            <a:ext cx="509500" cy="3855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2400">
                <a:ln w="12700">
                  <a:noFill/>
                </a:ln>
                <a:solidFill>
                  <a:schemeClr val="bg1"/>
                </a:solidFill>
                <a:latin typeface="Alibaba PuHuiTi B"/>
                <a:ea typeface="Alibaba PuHuiTi B"/>
                <a:cs typeface="Alibaba PuHuiTi B"/>
              </a:rPr>
              <a:t>02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703791" y="1756233"/>
            <a:ext cx="143787" cy="14378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703791" y="4289509"/>
            <a:ext cx="143787" cy="14378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1644394" y="1383168"/>
            <a:ext cx="9622651" cy="3855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libaba PuHuiTi B"/>
                <a:ea typeface="Alibaba PuHuiTi B"/>
                <a:cs typeface="Alibaba PuHuiTi B"/>
              </a:rPr>
              <a:t>行动计划的跟进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1644395" y="3911516"/>
            <a:ext cx="9622651" cy="3855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libaba PuHuiTi B"/>
                <a:ea typeface="Alibaba PuHuiTi B"/>
                <a:cs typeface="Alibaba PuHuiTi B"/>
              </a:rPr>
              <a:t>反馈机制的建立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1044659" y="527337"/>
            <a:ext cx="1047424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OPPOSans H"/>
                <a:ea typeface="OPPOSans H"/>
                <a:cs typeface="OPPOSans H"/>
              </a:rPr>
              <a:t>后续跟进与反馈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1" flipV="0">
            <a:off x="451793" y="527337"/>
            <a:ext cx="432000" cy="432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541487" y="617337"/>
            <a:ext cx="252613" cy="252000"/>
          </a:xfrm>
          <a:custGeom>
            <a:avLst/>
            <a:gdLst>
              <a:gd name="connsiteX0" fmla="*/ 339916 w 993944"/>
              <a:gd name="connsiteY0" fmla="*/ 447401 h 991544"/>
              <a:gd name="connsiteX1" fmla="*/ 664749 w 993944"/>
              <a:gd name="connsiteY1" fmla="*/ 447401 h 991544"/>
              <a:gd name="connsiteX2" fmla="*/ 670199 w 993944"/>
              <a:gd name="connsiteY2" fmla="*/ 447401 h 991544"/>
              <a:gd name="connsiteX3" fmla="*/ 676249 w 993944"/>
              <a:gd name="connsiteY3" fmla="*/ 446632 h 991544"/>
              <a:gd name="connsiteX4" fmla="*/ 671447 w 993944"/>
              <a:gd name="connsiteY4" fmla="*/ 442551 h 991544"/>
              <a:gd name="connsiteX5" fmla="*/ 646071 w 993944"/>
              <a:gd name="connsiteY5" fmla="*/ 422864 h 991544"/>
              <a:gd name="connsiteX6" fmla="*/ 620838 w 993944"/>
              <a:gd name="connsiteY6" fmla="*/ 400680 h 991544"/>
              <a:gd name="connsiteX7" fmla="*/ 598198 w 993944"/>
              <a:gd name="connsiteY7" fmla="*/ 378545 h 991544"/>
              <a:gd name="connsiteX8" fmla="*/ 584321 w 993944"/>
              <a:gd name="connsiteY8" fmla="*/ 363107 h 991544"/>
              <a:gd name="connsiteX9" fmla="*/ 576494 w 993944"/>
              <a:gd name="connsiteY9" fmla="*/ 354200 h 991544"/>
              <a:gd name="connsiteX10" fmla="*/ 549365 w 993944"/>
              <a:gd name="connsiteY10" fmla="*/ 319580 h 991544"/>
              <a:gd name="connsiteX11" fmla="*/ 523628 w 993944"/>
              <a:gd name="connsiteY11" fmla="*/ 280303 h 991544"/>
              <a:gd name="connsiteX12" fmla="*/ 512920 w 993944"/>
              <a:gd name="connsiteY12" fmla="*/ 261360 h 991544"/>
              <a:gd name="connsiteX13" fmla="*/ 505718 w 993944"/>
              <a:gd name="connsiteY13" fmla="*/ 247819 h 991544"/>
              <a:gd name="connsiteX14" fmla="*/ 495130 w 993944"/>
              <a:gd name="connsiteY14" fmla="*/ 225468 h 991544"/>
              <a:gd name="connsiteX15" fmla="*/ 487928 w 993944"/>
              <a:gd name="connsiteY15" fmla="*/ 208662 h 991544"/>
              <a:gd name="connsiteX16" fmla="*/ 480533 w 993944"/>
              <a:gd name="connsiteY16" fmla="*/ 189791 h 991544"/>
              <a:gd name="connsiteX17" fmla="*/ 471050 w 993944"/>
              <a:gd name="connsiteY17" fmla="*/ 161677 h 991544"/>
              <a:gd name="connsiteX18" fmla="*/ 461230 w 993944"/>
              <a:gd name="connsiteY18" fmla="*/ 124921 h 991544"/>
              <a:gd name="connsiteX19" fmla="*/ 455108 w 993944"/>
              <a:gd name="connsiteY19" fmla="*/ 93446 h 991544"/>
              <a:gd name="connsiteX20" fmla="*/ 451555 w 993944"/>
              <a:gd name="connsiteY20" fmla="*/ 70542 h 991544"/>
              <a:gd name="connsiteX21" fmla="*/ 450115 w 993944"/>
              <a:gd name="connsiteY21" fmla="*/ 57793 h 991544"/>
              <a:gd name="connsiteX22" fmla="*/ 448554 w 993944"/>
              <a:gd name="connsiteY22" fmla="*/ 41108 h 991544"/>
              <a:gd name="connsiteX23" fmla="*/ 448554 w 993944"/>
              <a:gd name="connsiteY23" fmla="*/ 40123 h 991544"/>
              <a:gd name="connsiteX24" fmla="*/ 447450 w 993944"/>
              <a:gd name="connsiteY24" fmla="*/ 5527 h 991544"/>
              <a:gd name="connsiteX25" fmla="*/ 447450 w 993944"/>
              <a:gd name="connsiteY25" fmla="*/ 4063 h 991544"/>
              <a:gd name="connsiteX26" fmla="*/ 449610 w 993944"/>
              <a:gd name="connsiteY26" fmla="*/ 1854 h 991544"/>
              <a:gd name="connsiteX27" fmla="*/ 453572 w 993944"/>
              <a:gd name="connsiteY27" fmla="*/ 1854 h 991544"/>
              <a:gd name="connsiteX28" fmla="*/ 540242 w 993944"/>
              <a:gd name="connsiteY28" fmla="*/ 1854 h 991544"/>
              <a:gd name="connsiteX29" fmla="*/ 546460 w 993944"/>
              <a:gd name="connsiteY29" fmla="*/ 8144 h 991544"/>
              <a:gd name="connsiteX30" fmla="*/ 547180 w 993944"/>
              <a:gd name="connsiteY30" fmla="*/ 20460 h 991544"/>
              <a:gd name="connsiteX31" fmla="*/ 547372 w 993944"/>
              <a:gd name="connsiteY31" fmla="*/ 26390 h 991544"/>
              <a:gd name="connsiteX32" fmla="*/ 548213 w 993944"/>
              <a:gd name="connsiteY32" fmla="*/ 38203 h 991544"/>
              <a:gd name="connsiteX33" fmla="*/ 548357 w 993944"/>
              <a:gd name="connsiteY33" fmla="*/ 40603 h 991544"/>
              <a:gd name="connsiteX34" fmla="*/ 550109 w 993944"/>
              <a:gd name="connsiteY34" fmla="*/ 58250 h 991544"/>
              <a:gd name="connsiteX35" fmla="*/ 553182 w 993944"/>
              <a:gd name="connsiteY35" fmla="*/ 78753 h 991544"/>
              <a:gd name="connsiteX36" fmla="*/ 559617 w 993944"/>
              <a:gd name="connsiteY36" fmla="*/ 110180 h 991544"/>
              <a:gd name="connsiteX37" fmla="*/ 573157 w 993944"/>
              <a:gd name="connsiteY37" fmla="*/ 154619 h 991544"/>
              <a:gd name="connsiteX38" fmla="*/ 586746 w 993944"/>
              <a:gd name="connsiteY38" fmla="*/ 187510 h 991544"/>
              <a:gd name="connsiteX39" fmla="*/ 593732 w 993944"/>
              <a:gd name="connsiteY39" fmla="*/ 202276 h 991544"/>
              <a:gd name="connsiteX40" fmla="*/ 623551 w 993944"/>
              <a:gd name="connsiteY40" fmla="*/ 252405 h 991544"/>
              <a:gd name="connsiteX41" fmla="*/ 645638 w 993944"/>
              <a:gd name="connsiteY41" fmla="*/ 282175 h 991544"/>
              <a:gd name="connsiteX42" fmla="*/ 660451 w 993944"/>
              <a:gd name="connsiteY42" fmla="*/ 299437 h 991544"/>
              <a:gd name="connsiteX43" fmla="*/ 688829 w 993944"/>
              <a:gd name="connsiteY43" fmla="*/ 328439 h 991544"/>
              <a:gd name="connsiteX44" fmla="*/ 702178 w 993944"/>
              <a:gd name="connsiteY44" fmla="*/ 340179 h 991544"/>
              <a:gd name="connsiteX45" fmla="*/ 719752 w 993944"/>
              <a:gd name="connsiteY45" fmla="*/ 354584 h 991544"/>
              <a:gd name="connsiteX46" fmla="*/ 730316 w 993944"/>
              <a:gd name="connsiteY46" fmla="*/ 362723 h 991544"/>
              <a:gd name="connsiteX47" fmla="*/ 770002 w 993944"/>
              <a:gd name="connsiteY47" fmla="*/ 388580 h 991544"/>
              <a:gd name="connsiteX48" fmla="*/ 817418 w 993944"/>
              <a:gd name="connsiteY48" fmla="*/ 412228 h 991544"/>
              <a:gd name="connsiteX49" fmla="*/ 857728 w 993944"/>
              <a:gd name="connsiteY49" fmla="*/ 427186 h 991544"/>
              <a:gd name="connsiteX50" fmla="*/ 902215 w 993944"/>
              <a:gd name="connsiteY50" fmla="*/ 438590 h 991544"/>
              <a:gd name="connsiteX51" fmla="*/ 920630 w 993944"/>
              <a:gd name="connsiteY51" fmla="*/ 442119 h 991544"/>
              <a:gd name="connsiteX52" fmla="*/ 938708 w 993944"/>
              <a:gd name="connsiteY52" fmla="*/ 444520 h 991544"/>
              <a:gd name="connsiteX53" fmla="*/ 952921 w 993944"/>
              <a:gd name="connsiteY53" fmla="*/ 446152 h 991544"/>
              <a:gd name="connsiteX54" fmla="*/ 956378 w 993944"/>
              <a:gd name="connsiteY54" fmla="*/ 446368 h 991544"/>
              <a:gd name="connsiteX55" fmla="*/ 967206 w 993944"/>
              <a:gd name="connsiteY55" fmla="*/ 447160 h 991544"/>
              <a:gd name="connsiteX56" fmla="*/ 973616 w 993944"/>
              <a:gd name="connsiteY56" fmla="*/ 447377 h 991544"/>
              <a:gd name="connsiteX57" fmla="*/ 989462 w 993944"/>
              <a:gd name="connsiteY57" fmla="*/ 447377 h 991544"/>
              <a:gd name="connsiteX58" fmla="*/ 992175 w 993944"/>
              <a:gd name="connsiteY58" fmla="*/ 450114 h 991544"/>
              <a:gd name="connsiteX59" fmla="*/ 992175 w 993944"/>
              <a:gd name="connsiteY59" fmla="*/ 453595 h 991544"/>
              <a:gd name="connsiteX60" fmla="*/ 992175 w 993944"/>
              <a:gd name="connsiteY60" fmla="*/ 540241 h 991544"/>
              <a:gd name="connsiteX61" fmla="*/ 985500 w 993944"/>
              <a:gd name="connsiteY61" fmla="*/ 547107 h 991544"/>
              <a:gd name="connsiteX62" fmla="*/ 969175 w 993944"/>
              <a:gd name="connsiteY62" fmla="*/ 547323 h 991544"/>
              <a:gd name="connsiteX63" fmla="*/ 960340 w 993944"/>
              <a:gd name="connsiteY63" fmla="*/ 548044 h 991544"/>
              <a:gd name="connsiteX64" fmla="*/ 958371 w 993944"/>
              <a:gd name="connsiteY64" fmla="*/ 548236 h 991544"/>
              <a:gd name="connsiteX65" fmla="*/ 942141 w 993944"/>
              <a:gd name="connsiteY65" fmla="*/ 549484 h 991544"/>
              <a:gd name="connsiteX66" fmla="*/ 917725 w 993944"/>
              <a:gd name="connsiteY66" fmla="*/ 552989 h 991544"/>
              <a:gd name="connsiteX67" fmla="*/ 875758 w 993944"/>
              <a:gd name="connsiteY67" fmla="*/ 562088 h 991544"/>
              <a:gd name="connsiteX68" fmla="*/ 788272 w 993944"/>
              <a:gd name="connsiteY68" fmla="*/ 595868 h 991544"/>
              <a:gd name="connsiteX69" fmla="*/ 754396 w 993944"/>
              <a:gd name="connsiteY69" fmla="*/ 615315 h 991544"/>
              <a:gd name="connsiteX70" fmla="*/ 723930 w 993944"/>
              <a:gd name="connsiteY70" fmla="*/ 636418 h 991544"/>
              <a:gd name="connsiteX71" fmla="*/ 705035 w 993944"/>
              <a:gd name="connsiteY71" fmla="*/ 651567 h 991544"/>
              <a:gd name="connsiteX72" fmla="*/ 663284 w 993944"/>
              <a:gd name="connsiteY72" fmla="*/ 691637 h 991544"/>
              <a:gd name="connsiteX73" fmla="*/ 648135 w 993944"/>
              <a:gd name="connsiteY73" fmla="*/ 709235 h 991544"/>
              <a:gd name="connsiteX74" fmla="*/ 632578 w 993944"/>
              <a:gd name="connsiteY74" fmla="*/ 729066 h 991544"/>
              <a:gd name="connsiteX75" fmla="*/ 614524 w 993944"/>
              <a:gd name="connsiteY75" fmla="*/ 755644 h 991544"/>
              <a:gd name="connsiteX76" fmla="*/ 589723 w 993944"/>
              <a:gd name="connsiteY76" fmla="*/ 800683 h 991544"/>
              <a:gd name="connsiteX77" fmla="*/ 575030 w 993944"/>
              <a:gd name="connsiteY77" fmla="*/ 835279 h 991544"/>
              <a:gd name="connsiteX78" fmla="*/ 566867 w 993944"/>
              <a:gd name="connsiteY78" fmla="*/ 859119 h 991544"/>
              <a:gd name="connsiteX79" fmla="*/ 555343 w 993944"/>
              <a:gd name="connsiteY79" fmla="*/ 904591 h 991544"/>
              <a:gd name="connsiteX80" fmla="*/ 550685 w 993944"/>
              <a:gd name="connsiteY80" fmla="*/ 930832 h 991544"/>
              <a:gd name="connsiteX81" fmla="*/ 549341 w 993944"/>
              <a:gd name="connsiteY81" fmla="*/ 943077 h 991544"/>
              <a:gd name="connsiteX82" fmla="*/ 547684 w 993944"/>
              <a:gd name="connsiteY82" fmla="*/ 959762 h 991544"/>
              <a:gd name="connsiteX83" fmla="*/ 547468 w 993944"/>
              <a:gd name="connsiteY83" fmla="*/ 964204 h 991544"/>
              <a:gd name="connsiteX84" fmla="*/ 546700 w 993944"/>
              <a:gd name="connsiteY84" fmla="*/ 977024 h 991544"/>
              <a:gd name="connsiteX85" fmla="*/ 546508 w 993944"/>
              <a:gd name="connsiteY85" fmla="*/ 985427 h 991544"/>
              <a:gd name="connsiteX86" fmla="*/ 546508 w 993944"/>
              <a:gd name="connsiteY86" fmla="*/ 989893 h 991544"/>
              <a:gd name="connsiteX87" fmla="*/ 544251 w 993944"/>
              <a:gd name="connsiteY87" fmla="*/ 992006 h 991544"/>
              <a:gd name="connsiteX88" fmla="*/ 540794 w 993944"/>
              <a:gd name="connsiteY88" fmla="*/ 992006 h 991544"/>
              <a:gd name="connsiteX89" fmla="*/ 453572 w 993944"/>
              <a:gd name="connsiteY89" fmla="*/ 992006 h 991544"/>
              <a:gd name="connsiteX90" fmla="*/ 447450 w 993944"/>
              <a:gd name="connsiteY90" fmla="*/ 985643 h 991544"/>
              <a:gd name="connsiteX91" fmla="*/ 447450 w 993944"/>
              <a:gd name="connsiteY91" fmla="*/ 975248 h 991544"/>
              <a:gd name="connsiteX92" fmla="*/ 447954 w 993944"/>
              <a:gd name="connsiteY92" fmla="*/ 969846 h 991544"/>
              <a:gd name="connsiteX93" fmla="*/ 448386 w 993944"/>
              <a:gd name="connsiteY93" fmla="*/ 960963 h 991544"/>
              <a:gd name="connsiteX94" fmla="*/ 449154 w 993944"/>
              <a:gd name="connsiteY94" fmla="*/ 951119 h 991544"/>
              <a:gd name="connsiteX95" fmla="*/ 449298 w 993944"/>
              <a:gd name="connsiteY95" fmla="*/ 949655 h 991544"/>
              <a:gd name="connsiteX96" fmla="*/ 450499 w 993944"/>
              <a:gd name="connsiteY96" fmla="*/ 933401 h 991544"/>
              <a:gd name="connsiteX97" fmla="*/ 452059 w 993944"/>
              <a:gd name="connsiteY97" fmla="*/ 921685 h 991544"/>
              <a:gd name="connsiteX98" fmla="*/ 454244 w 993944"/>
              <a:gd name="connsiteY98" fmla="*/ 906560 h 991544"/>
              <a:gd name="connsiteX99" fmla="*/ 457533 w 993944"/>
              <a:gd name="connsiteY99" fmla="*/ 887089 h 991544"/>
              <a:gd name="connsiteX100" fmla="*/ 465120 w 993944"/>
              <a:gd name="connsiteY100" fmla="*/ 853886 h 991544"/>
              <a:gd name="connsiteX101" fmla="*/ 482430 w 993944"/>
              <a:gd name="connsiteY101" fmla="*/ 799771 h 991544"/>
              <a:gd name="connsiteX102" fmla="*/ 499019 w 993944"/>
              <a:gd name="connsiteY102" fmla="*/ 760613 h 991544"/>
              <a:gd name="connsiteX103" fmla="*/ 517602 w 993944"/>
              <a:gd name="connsiteY103" fmla="*/ 724601 h 991544"/>
              <a:gd name="connsiteX104" fmla="*/ 539353 w 993944"/>
              <a:gd name="connsiteY104" fmla="*/ 689212 h 991544"/>
              <a:gd name="connsiteX105" fmla="*/ 566219 w 993944"/>
              <a:gd name="connsiteY105" fmla="*/ 652528 h 991544"/>
              <a:gd name="connsiteX106" fmla="*/ 584657 w 993944"/>
              <a:gd name="connsiteY106" fmla="*/ 630584 h 991544"/>
              <a:gd name="connsiteX107" fmla="*/ 602543 w 993944"/>
              <a:gd name="connsiteY107" fmla="*/ 611377 h 991544"/>
              <a:gd name="connsiteX108" fmla="*/ 615892 w 993944"/>
              <a:gd name="connsiteY108" fmla="*/ 598125 h 991544"/>
              <a:gd name="connsiteX109" fmla="*/ 633874 w 993944"/>
              <a:gd name="connsiteY109" fmla="*/ 581919 h 991544"/>
              <a:gd name="connsiteX110" fmla="*/ 649288 w 993944"/>
              <a:gd name="connsiteY110" fmla="*/ 568763 h 991544"/>
              <a:gd name="connsiteX111" fmla="*/ 668494 w 993944"/>
              <a:gd name="connsiteY111" fmla="*/ 553998 h 991544"/>
              <a:gd name="connsiteX112" fmla="*/ 675913 w 993944"/>
              <a:gd name="connsiteY112" fmla="*/ 548260 h 991544"/>
              <a:gd name="connsiteX113" fmla="*/ 676321 w 993944"/>
              <a:gd name="connsiteY113" fmla="*/ 547011 h 991544"/>
              <a:gd name="connsiteX114" fmla="*/ 675121 w 993944"/>
              <a:gd name="connsiteY114" fmla="*/ 546411 h 991544"/>
              <a:gd name="connsiteX115" fmla="*/ 673152 w 993944"/>
              <a:gd name="connsiteY115" fmla="*/ 546411 h 991544"/>
              <a:gd name="connsiteX116" fmla="*/ 665301 w 993944"/>
              <a:gd name="connsiteY116" fmla="*/ 547011 h 991544"/>
              <a:gd name="connsiteX117" fmla="*/ 12683 w 993944"/>
              <a:gd name="connsiteY117" fmla="*/ 547011 h 991544"/>
              <a:gd name="connsiteX118" fmla="*/ 3848 w 993944"/>
              <a:gd name="connsiteY118" fmla="*/ 546195 h 991544"/>
              <a:gd name="connsiteX119" fmla="*/ 1807 w 993944"/>
              <a:gd name="connsiteY119" fmla="*/ 543794 h 991544"/>
              <a:gd name="connsiteX120" fmla="*/ 1807 w 993944"/>
              <a:gd name="connsiteY120" fmla="*/ 539352 h 991544"/>
              <a:gd name="connsiteX121" fmla="*/ 1807 w 993944"/>
              <a:gd name="connsiteY121" fmla="*/ 454459 h 991544"/>
              <a:gd name="connsiteX122" fmla="*/ 8721 w 993944"/>
              <a:gd name="connsiteY122" fmla="*/ 447401 h 991544"/>
            </a:gdLst>
            <a:rect l="l" t="t" r="r" b="b"/>
            <a:pathLst>
              <a:path w="993944" h="991544">
                <a:moveTo>
                  <a:pt x="339916" y="447401"/>
                </a:moveTo>
                <a:lnTo>
                  <a:pt x="664749" y="447401"/>
                </a:lnTo>
                <a:cubicBezTo>
                  <a:pt x="666574" y="447401"/>
                  <a:pt x="668398" y="447401"/>
                  <a:pt x="670199" y="447401"/>
                </a:cubicBezTo>
                <a:cubicBezTo>
                  <a:pt x="671999" y="447401"/>
                  <a:pt x="674400" y="448217"/>
                  <a:pt x="676249" y="446632"/>
                </a:cubicBezTo>
                <a:cubicBezTo>
                  <a:pt x="674893" y="445007"/>
                  <a:pt x="673270" y="443626"/>
                  <a:pt x="671447" y="442551"/>
                </a:cubicBezTo>
                <a:cubicBezTo>
                  <a:pt x="662924" y="436069"/>
                  <a:pt x="654281" y="429754"/>
                  <a:pt x="646071" y="422864"/>
                </a:cubicBezTo>
                <a:cubicBezTo>
                  <a:pt x="637860" y="415974"/>
                  <a:pt x="629145" y="408171"/>
                  <a:pt x="620838" y="400680"/>
                </a:cubicBezTo>
                <a:cubicBezTo>
                  <a:pt x="612987" y="393478"/>
                  <a:pt x="605592" y="386059"/>
                  <a:pt x="598198" y="378545"/>
                </a:cubicBezTo>
                <a:cubicBezTo>
                  <a:pt x="593396" y="373623"/>
                  <a:pt x="588955" y="368245"/>
                  <a:pt x="584321" y="363107"/>
                </a:cubicBezTo>
                <a:cubicBezTo>
                  <a:pt x="581680" y="360178"/>
                  <a:pt x="579039" y="357225"/>
                  <a:pt x="576494" y="354200"/>
                </a:cubicBezTo>
                <a:cubicBezTo>
                  <a:pt x="566987" y="342996"/>
                  <a:pt x="557943" y="331457"/>
                  <a:pt x="549365" y="319580"/>
                </a:cubicBezTo>
                <a:cubicBezTo>
                  <a:pt x="540218" y="306880"/>
                  <a:pt x="531695" y="293723"/>
                  <a:pt x="523628" y="280303"/>
                </a:cubicBezTo>
                <a:cubicBezTo>
                  <a:pt x="519907" y="274084"/>
                  <a:pt x="516426" y="267722"/>
                  <a:pt x="512920" y="261360"/>
                </a:cubicBezTo>
                <a:cubicBezTo>
                  <a:pt x="510519" y="256894"/>
                  <a:pt x="507999" y="252405"/>
                  <a:pt x="505718" y="247819"/>
                </a:cubicBezTo>
                <a:cubicBezTo>
                  <a:pt x="502093" y="240401"/>
                  <a:pt x="498515" y="232958"/>
                  <a:pt x="495130" y="225468"/>
                </a:cubicBezTo>
                <a:cubicBezTo>
                  <a:pt x="492609" y="219898"/>
                  <a:pt x="490328" y="214256"/>
                  <a:pt x="487928" y="208662"/>
                </a:cubicBezTo>
                <a:cubicBezTo>
                  <a:pt x="485383" y="202396"/>
                  <a:pt x="482838" y="196129"/>
                  <a:pt x="480533" y="189791"/>
                </a:cubicBezTo>
                <a:cubicBezTo>
                  <a:pt x="477148" y="180500"/>
                  <a:pt x="473883" y="171161"/>
                  <a:pt x="471050" y="161677"/>
                </a:cubicBezTo>
                <a:cubicBezTo>
                  <a:pt x="467449" y="149505"/>
                  <a:pt x="464063" y="137309"/>
                  <a:pt x="461230" y="124921"/>
                </a:cubicBezTo>
                <a:cubicBezTo>
                  <a:pt x="458830" y="114501"/>
                  <a:pt x="456621" y="104033"/>
                  <a:pt x="455108" y="93446"/>
                </a:cubicBezTo>
                <a:cubicBezTo>
                  <a:pt x="454004" y="85811"/>
                  <a:pt x="452395" y="78224"/>
                  <a:pt x="451555" y="70542"/>
                </a:cubicBezTo>
                <a:cubicBezTo>
                  <a:pt x="451099" y="66316"/>
                  <a:pt x="450667" y="62019"/>
                  <a:pt x="450115" y="57793"/>
                </a:cubicBezTo>
                <a:cubicBezTo>
                  <a:pt x="449394" y="52247"/>
                  <a:pt x="449874" y="46581"/>
                  <a:pt x="448554" y="41108"/>
                </a:cubicBezTo>
                <a:cubicBezTo>
                  <a:pt x="448518" y="40781"/>
                  <a:pt x="448518" y="40450"/>
                  <a:pt x="448554" y="40123"/>
                </a:cubicBezTo>
                <a:cubicBezTo>
                  <a:pt x="448818" y="28575"/>
                  <a:pt x="446897" y="17099"/>
                  <a:pt x="447450" y="5527"/>
                </a:cubicBezTo>
                <a:cubicBezTo>
                  <a:pt x="447450" y="5047"/>
                  <a:pt x="447450" y="4543"/>
                  <a:pt x="447450" y="4063"/>
                </a:cubicBezTo>
                <a:cubicBezTo>
                  <a:pt x="447618" y="2622"/>
                  <a:pt x="448170" y="1974"/>
                  <a:pt x="449610" y="1854"/>
                </a:cubicBezTo>
                <a:cubicBezTo>
                  <a:pt x="451051" y="1734"/>
                  <a:pt x="452251" y="1854"/>
                  <a:pt x="453572" y="1854"/>
                </a:cubicBezTo>
                <a:lnTo>
                  <a:pt x="540242" y="1854"/>
                </a:lnTo>
                <a:cubicBezTo>
                  <a:pt x="546676" y="1854"/>
                  <a:pt x="546436" y="1854"/>
                  <a:pt x="546460" y="8144"/>
                </a:cubicBezTo>
                <a:cubicBezTo>
                  <a:pt x="546256" y="12264"/>
                  <a:pt x="546496" y="16393"/>
                  <a:pt x="547180" y="20460"/>
                </a:cubicBezTo>
                <a:cubicBezTo>
                  <a:pt x="547425" y="22427"/>
                  <a:pt x="547490" y="24412"/>
                  <a:pt x="547372" y="26390"/>
                </a:cubicBezTo>
                <a:cubicBezTo>
                  <a:pt x="547147" y="30348"/>
                  <a:pt x="547430" y="34317"/>
                  <a:pt x="548213" y="38203"/>
                </a:cubicBezTo>
                <a:cubicBezTo>
                  <a:pt x="548352" y="38995"/>
                  <a:pt x="548402" y="39800"/>
                  <a:pt x="548357" y="40603"/>
                </a:cubicBezTo>
                <a:cubicBezTo>
                  <a:pt x="548604" y="46514"/>
                  <a:pt x="549190" y="52406"/>
                  <a:pt x="550109" y="58250"/>
                </a:cubicBezTo>
                <a:cubicBezTo>
                  <a:pt x="550974" y="65116"/>
                  <a:pt x="552030" y="71934"/>
                  <a:pt x="553182" y="78753"/>
                </a:cubicBezTo>
                <a:cubicBezTo>
                  <a:pt x="554959" y="89292"/>
                  <a:pt x="557072" y="99784"/>
                  <a:pt x="559617" y="110180"/>
                </a:cubicBezTo>
                <a:cubicBezTo>
                  <a:pt x="563345" y="125220"/>
                  <a:pt x="567866" y="140054"/>
                  <a:pt x="573157" y="154619"/>
                </a:cubicBezTo>
                <a:cubicBezTo>
                  <a:pt x="577215" y="165759"/>
                  <a:pt x="581680" y="176779"/>
                  <a:pt x="586746" y="187510"/>
                </a:cubicBezTo>
                <a:cubicBezTo>
                  <a:pt x="589147" y="192312"/>
                  <a:pt x="591308" y="197402"/>
                  <a:pt x="593732" y="202276"/>
                </a:cubicBezTo>
                <a:cubicBezTo>
                  <a:pt x="602575" y="219614"/>
                  <a:pt x="612536" y="236359"/>
                  <a:pt x="623551" y="252405"/>
                </a:cubicBezTo>
                <a:cubicBezTo>
                  <a:pt x="630496" y="262664"/>
                  <a:pt x="637860" y="272589"/>
                  <a:pt x="645638" y="282175"/>
                </a:cubicBezTo>
                <a:cubicBezTo>
                  <a:pt x="650440" y="288033"/>
                  <a:pt x="655434" y="293747"/>
                  <a:pt x="660451" y="299437"/>
                </a:cubicBezTo>
                <a:cubicBezTo>
                  <a:pt x="669407" y="309617"/>
                  <a:pt x="679202" y="318932"/>
                  <a:pt x="688829" y="328439"/>
                </a:cubicBezTo>
                <a:cubicBezTo>
                  <a:pt x="693031" y="332593"/>
                  <a:pt x="697808" y="336170"/>
                  <a:pt x="702178" y="340179"/>
                </a:cubicBezTo>
                <a:cubicBezTo>
                  <a:pt x="707772" y="345317"/>
                  <a:pt x="713774" y="349927"/>
                  <a:pt x="719752" y="354584"/>
                </a:cubicBezTo>
                <a:cubicBezTo>
                  <a:pt x="723233" y="357321"/>
                  <a:pt x="726690" y="360130"/>
                  <a:pt x="730316" y="362723"/>
                </a:cubicBezTo>
                <a:cubicBezTo>
                  <a:pt x="743067" y="372055"/>
                  <a:pt x="756314" y="380689"/>
                  <a:pt x="770002" y="388580"/>
                </a:cubicBezTo>
                <a:cubicBezTo>
                  <a:pt x="785340" y="397367"/>
                  <a:pt x="801172" y="405261"/>
                  <a:pt x="817418" y="412228"/>
                </a:cubicBezTo>
                <a:cubicBezTo>
                  <a:pt x="830647" y="417822"/>
                  <a:pt x="844043" y="422864"/>
                  <a:pt x="857728" y="427186"/>
                </a:cubicBezTo>
                <a:cubicBezTo>
                  <a:pt x="872323" y="431846"/>
                  <a:pt x="887177" y="435653"/>
                  <a:pt x="902215" y="438590"/>
                </a:cubicBezTo>
                <a:cubicBezTo>
                  <a:pt x="908362" y="439766"/>
                  <a:pt x="914460" y="441134"/>
                  <a:pt x="920630" y="442119"/>
                </a:cubicBezTo>
                <a:cubicBezTo>
                  <a:pt x="926800" y="443103"/>
                  <a:pt x="932634" y="443463"/>
                  <a:pt x="938708" y="444520"/>
                </a:cubicBezTo>
                <a:cubicBezTo>
                  <a:pt x="943510" y="445408"/>
                  <a:pt x="948311" y="444952"/>
                  <a:pt x="952921" y="446152"/>
                </a:cubicBezTo>
                <a:cubicBezTo>
                  <a:pt x="954061" y="446356"/>
                  <a:pt x="955221" y="446431"/>
                  <a:pt x="956378" y="446368"/>
                </a:cubicBezTo>
                <a:cubicBezTo>
                  <a:pt x="960003" y="446296"/>
                  <a:pt x="963629" y="446563"/>
                  <a:pt x="967206" y="447160"/>
                </a:cubicBezTo>
                <a:cubicBezTo>
                  <a:pt x="969331" y="447437"/>
                  <a:pt x="971477" y="447509"/>
                  <a:pt x="973616" y="447377"/>
                </a:cubicBezTo>
                <a:cubicBezTo>
                  <a:pt x="978898" y="447377"/>
                  <a:pt x="984180" y="447377"/>
                  <a:pt x="989462" y="447377"/>
                </a:cubicBezTo>
                <a:cubicBezTo>
                  <a:pt x="991502" y="447377"/>
                  <a:pt x="992031" y="448073"/>
                  <a:pt x="992175" y="450114"/>
                </a:cubicBezTo>
                <a:cubicBezTo>
                  <a:pt x="992175" y="451266"/>
                  <a:pt x="992175" y="452514"/>
                  <a:pt x="992175" y="453595"/>
                </a:cubicBezTo>
                <a:cubicBezTo>
                  <a:pt x="992175" y="482405"/>
                  <a:pt x="992175" y="511287"/>
                  <a:pt x="992175" y="540241"/>
                </a:cubicBezTo>
                <a:cubicBezTo>
                  <a:pt x="992175" y="546411"/>
                  <a:pt x="993063" y="546387"/>
                  <a:pt x="985500" y="547107"/>
                </a:cubicBezTo>
                <a:cubicBezTo>
                  <a:pt x="980122" y="547635"/>
                  <a:pt x="974625" y="547275"/>
                  <a:pt x="969175" y="547323"/>
                </a:cubicBezTo>
                <a:cubicBezTo>
                  <a:pt x="966210" y="547141"/>
                  <a:pt x="963235" y="547383"/>
                  <a:pt x="960340" y="548044"/>
                </a:cubicBezTo>
                <a:cubicBezTo>
                  <a:pt x="959701" y="548226"/>
                  <a:pt x="959033" y="548293"/>
                  <a:pt x="958371" y="548236"/>
                </a:cubicBezTo>
                <a:cubicBezTo>
                  <a:pt x="952933" y="548132"/>
                  <a:pt x="947500" y="548550"/>
                  <a:pt x="942141" y="549484"/>
                </a:cubicBezTo>
                <a:cubicBezTo>
                  <a:pt x="933978" y="550428"/>
                  <a:pt x="925840" y="551597"/>
                  <a:pt x="917725" y="552989"/>
                </a:cubicBezTo>
                <a:cubicBezTo>
                  <a:pt x="903608" y="555407"/>
                  <a:pt x="889618" y="558439"/>
                  <a:pt x="875758" y="562088"/>
                </a:cubicBezTo>
                <a:cubicBezTo>
                  <a:pt x="845474" y="570191"/>
                  <a:pt x="816143" y="581516"/>
                  <a:pt x="788272" y="595868"/>
                </a:cubicBezTo>
                <a:cubicBezTo>
                  <a:pt x="776700" y="601846"/>
                  <a:pt x="765464" y="608424"/>
                  <a:pt x="754396" y="615315"/>
                </a:cubicBezTo>
                <a:cubicBezTo>
                  <a:pt x="743880" y="621845"/>
                  <a:pt x="733821" y="629024"/>
                  <a:pt x="723930" y="636418"/>
                </a:cubicBezTo>
                <a:cubicBezTo>
                  <a:pt x="717471" y="641220"/>
                  <a:pt x="711277" y="646454"/>
                  <a:pt x="705035" y="651567"/>
                </a:cubicBezTo>
                <a:cubicBezTo>
                  <a:pt x="690383" y="664136"/>
                  <a:pt x="676443" y="677513"/>
                  <a:pt x="663284" y="691637"/>
                </a:cubicBezTo>
                <a:cubicBezTo>
                  <a:pt x="657907" y="697183"/>
                  <a:pt x="653225" y="703377"/>
                  <a:pt x="648135" y="709235"/>
                </a:cubicBezTo>
                <a:cubicBezTo>
                  <a:pt x="642637" y="715598"/>
                  <a:pt x="637572" y="722272"/>
                  <a:pt x="632578" y="729066"/>
                </a:cubicBezTo>
                <a:cubicBezTo>
                  <a:pt x="626240" y="737709"/>
                  <a:pt x="620262" y="746568"/>
                  <a:pt x="614524" y="755644"/>
                </a:cubicBezTo>
                <a:cubicBezTo>
                  <a:pt x="605364" y="770149"/>
                  <a:pt x="597084" y="785188"/>
                  <a:pt x="589723" y="800683"/>
                </a:cubicBezTo>
                <a:cubicBezTo>
                  <a:pt x="584328" y="811984"/>
                  <a:pt x="579431" y="823515"/>
                  <a:pt x="575030" y="835279"/>
                </a:cubicBezTo>
                <a:cubicBezTo>
                  <a:pt x="572101" y="843154"/>
                  <a:pt x="569381" y="851101"/>
                  <a:pt x="566867" y="859119"/>
                </a:cubicBezTo>
                <a:cubicBezTo>
                  <a:pt x="562082" y="874021"/>
                  <a:pt x="558231" y="889209"/>
                  <a:pt x="555343" y="904591"/>
                </a:cubicBezTo>
                <a:cubicBezTo>
                  <a:pt x="553783" y="913330"/>
                  <a:pt x="552126" y="922069"/>
                  <a:pt x="550685" y="930832"/>
                </a:cubicBezTo>
                <a:cubicBezTo>
                  <a:pt x="550037" y="934866"/>
                  <a:pt x="550181" y="939067"/>
                  <a:pt x="549341" y="943077"/>
                </a:cubicBezTo>
                <a:cubicBezTo>
                  <a:pt x="548189" y="948598"/>
                  <a:pt x="548981" y="954288"/>
                  <a:pt x="547684" y="959762"/>
                </a:cubicBezTo>
                <a:cubicBezTo>
                  <a:pt x="547456" y="961232"/>
                  <a:pt x="547384" y="962720"/>
                  <a:pt x="547468" y="964204"/>
                </a:cubicBezTo>
                <a:cubicBezTo>
                  <a:pt x="547548" y="968492"/>
                  <a:pt x="547291" y="972777"/>
                  <a:pt x="546700" y="977024"/>
                </a:cubicBezTo>
                <a:cubicBezTo>
                  <a:pt x="546407" y="979816"/>
                  <a:pt x="546342" y="982625"/>
                  <a:pt x="546508" y="985427"/>
                </a:cubicBezTo>
                <a:cubicBezTo>
                  <a:pt x="546508" y="986916"/>
                  <a:pt x="546508" y="988404"/>
                  <a:pt x="546508" y="989893"/>
                </a:cubicBezTo>
                <a:cubicBezTo>
                  <a:pt x="546508" y="991381"/>
                  <a:pt x="545740" y="991885"/>
                  <a:pt x="544251" y="992006"/>
                </a:cubicBezTo>
                <a:cubicBezTo>
                  <a:pt x="542763" y="992126"/>
                  <a:pt x="541850" y="992006"/>
                  <a:pt x="540794" y="992006"/>
                </a:cubicBezTo>
                <a:lnTo>
                  <a:pt x="453572" y="992006"/>
                </a:lnTo>
                <a:cubicBezTo>
                  <a:pt x="447161" y="992006"/>
                  <a:pt x="447426" y="992006"/>
                  <a:pt x="447450" y="985643"/>
                </a:cubicBezTo>
                <a:cubicBezTo>
                  <a:pt x="447450" y="982186"/>
                  <a:pt x="447450" y="978705"/>
                  <a:pt x="447450" y="975248"/>
                </a:cubicBezTo>
                <a:cubicBezTo>
                  <a:pt x="447402" y="973433"/>
                  <a:pt x="447572" y="971620"/>
                  <a:pt x="447954" y="969846"/>
                </a:cubicBezTo>
                <a:cubicBezTo>
                  <a:pt x="448398" y="966907"/>
                  <a:pt x="448542" y="963930"/>
                  <a:pt x="448386" y="960963"/>
                </a:cubicBezTo>
                <a:cubicBezTo>
                  <a:pt x="448199" y="957662"/>
                  <a:pt x="448456" y="954351"/>
                  <a:pt x="449154" y="951119"/>
                </a:cubicBezTo>
                <a:cubicBezTo>
                  <a:pt x="449286" y="950644"/>
                  <a:pt x="449334" y="950147"/>
                  <a:pt x="449298" y="949655"/>
                </a:cubicBezTo>
                <a:cubicBezTo>
                  <a:pt x="448890" y="944181"/>
                  <a:pt x="450307" y="938851"/>
                  <a:pt x="450499" y="933401"/>
                </a:cubicBezTo>
                <a:cubicBezTo>
                  <a:pt x="450643" y="929488"/>
                  <a:pt x="451675" y="925598"/>
                  <a:pt x="452059" y="921685"/>
                </a:cubicBezTo>
                <a:cubicBezTo>
                  <a:pt x="452539" y="916595"/>
                  <a:pt x="453332" y="911578"/>
                  <a:pt x="454244" y="906560"/>
                </a:cubicBezTo>
                <a:cubicBezTo>
                  <a:pt x="455396" y="900078"/>
                  <a:pt x="456237" y="893547"/>
                  <a:pt x="457533" y="887089"/>
                </a:cubicBezTo>
                <a:cubicBezTo>
                  <a:pt x="459766" y="875973"/>
                  <a:pt x="462143" y="864857"/>
                  <a:pt x="465120" y="853886"/>
                </a:cubicBezTo>
                <a:cubicBezTo>
                  <a:pt x="469972" y="835567"/>
                  <a:pt x="475748" y="817506"/>
                  <a:pt x="482430" y="799771"/>
                </a:cubicBezTo>
                <a:cubicBezTo>
                  <a:pt x="487544" y="786518"/>
                  <a:pt x="493089" y="773506"/>
                  <a:pt x="499019" y="760613"/>
                </a:cubicBezTo>
                <a:cubicBezTo>
                  <a:pt x="504685" y="748297"/>
                  <a:pt x="511024" y="736389"/>
                  <a:pt x="517602" y="724601"/>
                </a:cubicBezTo>
                <a:cubicBezTo>
                  <a:pt x="524180" y="712813"/>
                  <a:pt x="531623" y="700592"/>
                  <a:pt x="539353" y="689212"/>
                </a:cubicBezTo>
                <a:cubicBezTo>
                  <a:pt x="547804" y="676608"/>
                  <a:pt x="556712" y="664364"/>
                  <a:pt x="566219" y="652528"/>
                </a:cubicBezTo>
                <a:cubicBezTo>
                  <a:pt x="572197" y="645061"/>
                  <a:pt x="578223" y="637715"/>
                  <a:pt x="584657" y="630584"/>
                </a:cubicBezTo>
                <a:cubicBezTo>
                  <a:pt x="590491" y="624078"/>
                  <a:pt x="596205" y="617476"/>
                  <a:pt x="602543" y="611377"/>
                </a:cubicBezTo>
                <a:cubicBezTo>
                  <a:pt x="607081" y="607056"/>
                  <a:pt x="611426" y="602518"/>
                  <a:pt x="615892" y="598125"/>
                </a:cubicBezTo>
                <a:cubicBezTo>
                  <a:pt x="621654" y="592459"/>
                  <a:pt x="627704" y="587129"/>
                  <a:pt x="633874" y="581919"/>
                </a:cubicBezTo>
                <a:cubicBezTo>
                  <a:pt x="639036" y="577550"/>
                  <a:pt x="644030" y="572988"/>
                  <a:pt x="649288" y="568763"/>
                </a:cubicBezTo>
                <a:cubicBezTo>
                  <a:pt x="655578" y="563697"/>
                  <a:pt x="662084" y="558895"/>
                  <a:pt x="668494" y="553998"/>
                </a:cubicBezTo>
                <a:lnTo>
                  <a:pt x="675913" y="548260"/>
                </a:lnTo>
                <a:cubicBezTo>
                  <a:pt x="676321" y="547947"/>
                  <a:pt x="676681" y="547467"/>
                  <a:pt x="676321" y="547011"/>
                </a:cubicBezTo>
                <a:cubicBezTo>
                  <a:pt x="676006" y="546673"/>
                  <a:pt x="675579" y="546459"/>
                  <a:pt x="675121" y="546411"/>
                </a:cubicBezTo>
                <a:cubicBezTo>
                  <a:pt x="674470" y="546291"/>
                  <a:pt x="673803" y="546291"/>
                  <a:pt x="673152" y="546411"/>
                </a:cubicBezTo>
                <a:cubicBezTo>
                  <a:pt x="670578" y="546994"/>
                  <a:pt x="667932" y="547196"/>
                  <a:pt x="665301" y="547011"/>
                </a:cubicBezTo>
                <a:lnTo>
                  <a:pt x="12683" y="547011"/>
                </a:lnTo>
                <a:cubicBezTo>
                  <a:pt x="9714" y="547158"/>
                  <a:pt x="6739" y="546884"/>
                  <a:pt x="3848" y="546195"/>
                </a:cubicBezTo>
                <a:cubicBezTo>
                  <a:pt x="2664" y="546015"/>
                  <a:pt x="1793" y="544992"/>
                  <a:pt x="1807" y="543794"/>
                </a:cubicBezTo>
                <a:cubicBezTo>
                  <a:pt x="1807" y="542305"/>
                  <a:pt x="1807" y="540817"/>
                  <a:pt x="1807" y="539352"/>
                </a:cubicBezTo>
                <a:lnTo>
                  <a:pt x="1807" y="454459"/>
                </a:lnTo>
                <a:cubicBezTo>
                  <a:pt x="1807" y="446944"/>
                  <a:pt x="1327" y="447401"/>
                  <a:pt x="8721" y="4474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5089873" y="3571312"/>
            <a:ext cx="2012255" cy="397852"/>
          </a:xfrm>
          <a:prstGeom prst="roundRect">
            <a:avLst>
              <a:gd name="adj" fmla="val 10630"/>
            </a:avLst>
          </a:prstGeom>
          <a:solidFill>
            <a:schemeClr val="accent2"/>
          </a:solidFill>
          <a:ln w="19050" cap="sq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5178486" y="3631739"/>
            <a:ext cx="1828800" cy="25400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ctr"/>
            <a:r>
              <a:rPr kumimoji="1" lang="en-US" altLang="zh-CN" sz="1800">
                <a:ln w="12700">
                  <a:noFill/>
                </a:ln>
                <a:solidFill>
                  <a:schemeClr val="tx1"/>
                </a:solidFill>
                <a:latin typeface="Alibaba PuHuiTi M"/>
                <a:ea typeface="Alibaba PuHuiTi M"/>
                <a:cs typeface="Alibaba PuHuiTi M"/>
              </a:rPr>
              <a:t>主讲人：轻竹办公</a:t>
            </a: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1965401" y="457200"/>
            <a:ext cx="8362800" cy="3117516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ctr"/>
            <a:r>
              <a:rPr kumimoji="1" lang="en-US" altLang="zh-CN" sz="5800">
                <a:ln w="12700">
                  <a:noFill/>
                </a:ln>
                <a:solidFill>
                  <a:schemeClr val="tx1"/>
                </a:solidFill>
                <a:latin typeface="HelloFont WenYiHei"/>
                <a:ea typeface="HelloFont WenYiHei"/>
                <a:cs typeface="HelloFont WenYiHei"/>
              </a:rPr>
              <a:t>谢谢大家</a:t>
            </a:r>
            <a:endParaRPr kumimoji="1" lang="zh-CN" altLang="en-US"/>
          </a:p>
        </p:txBody>
      </p:sp>
      <p:grpSp>
        <p:nvGrpSpPr>
          <p:cNvPr id="5" name=""/>
          <p:cNvGrpSpPr/>
          <p:nvPr/>
        </p:nvGrpSpPr>
        <p:grpSpPr>
          <a:xfrm>
            <a:off x="481170" y="495039"/>
            <a:ext cx="223679" cy="143861"/>
            <a:chOff x="481170" y="495039"/>
            <a:chExt cx="223679" cy="143861"/>
          </a:xfrm>
        </p:grpSpPr>
        <p:cxnSp>
          <p:nvCxnSpPr>
            <p:cNvPr id="6" name="标题 1"/>
            <p:cNvCxnSpPr/>
            <p:nvPr/>
          </p:nvCxnSpPr>
          <p:spPr>
            <a:xfrm rot="0" flipH="0" flipV="0">
              <a:off x="481170" y="638900"/>
              <a:ext cx="223679" cy="0"/>
            </a:xfrm>
            <a:prstGeom prst="straightConnector1">
              <a:avLst/>
            </a:prstGeom>
            <a:noFill/>
            <a:ln w="15875" cap="rnd">
              <a:solidFill>
                <a:srgbClr val="2F2F2F">
                  <a:alpha val="50000"/>
                </a:srgbClr>
              </a:solidFill>
              <a:round/>
            </a:ln>
          </p:spPr>
        </p:cxnSp>
        <p:cxnSp>
          <p:nvCxnSpPr>
            <p:cNvPr id="7" name="标题 1"/>
            <p:cNvCxnSpPr/>
            <p:nvPr/>
          </p:nvCxnSpPr>
          <p:spPr>
            <a:xfrm rot="0" flipH="0" flipV="0">
              <a:off x="481170" y="566970"/>
              <a:ext cx="223679" cy="0"/>
            </a:xfrm>
            <a:prstGeom prst="straightConnector1">
              <a:avLst/>
            </a:prstGeom>
            <a:noFill/>
            <a:ln w="15875" cap="rnd">
              <a:solidFill>
                <a:srgbClr val="2F2F2F">
                  <a:alpha val="50000"/>
                </a:srgbClr>
              </a:solidFill>
              <a:round/>
            </a:ln>
          </p:spPr>
        </p:cxnSp>
        <p:cxnSp>
          <p:nvCxnSpPr>
            <p:cNvPr id="8" name="标题 1"/>
            <p:cNvCxnSpPr/>
            <p:nvPr/>
          </p:nvCxnSpPr>
          <p:spPr>
            <a:xfrm rot="0" flipH="0" flipV="0">
              <a:off x="481170" y="495039"/>
              <a:ext cx="223679" cy="0"/>
            </a:xfrm>
            <a:prstGeom prst="straightConnector1">
              <a:avLst/>
            </a:prstGeom>
            <a:noFill/>
            <a:ln w="15875" cap="rnd">
              <a:solidFill>
                <a:srgbClr val="2F2F2F">
                  <a:alpha val="50000"/>
                </a:srgbClr>
              </a:solidFill>
              <a:round/>
            </a:ln>
          </p:spPr>
        </p:cxnSp>
      </p:grpSp>
      <p:sp>
        <p:nvSpPr>
          <p:cNvPr id="9" name="标题 1"/>
          <p:cNvSpPr txBox="1"/>
          <p:nvPr/>
        </p:nvSpPr>
        <p:spPr>
          <a:xfrm rot="0" flipH="0" flipV="0">
            <a:off x="3768148" y="4723003"/>
            <a:ext cx="2003703" cy="2003703"/>
          </a:xfrm>
          <a:custGeom>
            <a:avLst/>
            <a:gdLst>
              <a:gd name="connsiteX0" fmla="*/ 1200870 w 1490750"/>
              <a:gd name="connsiteY0" fmla="*/ 745569 h 1490750"/>
              <a:gd name="connsiteX1" fmla="*/ 1490729 w 1490750"/>
              <a:gd name="connsiteY1" fmla="*/ 1035083 h 1490750"/>
              <a:gd name="connsiteX2" fmla="*/ 1490750 w 1490750"/>
              <a:gd name="connsiteY2" fmla="*/ 1035083 h 1490750"/>
              <a:gd name="connsiteX3" fmla="*/ 1490750 w 1490750"/>
              <a:gd name="connsiteY3" fmla="*/ 1490750 h 1490750"/>
              <a:gd name="connsiteX4" fmla="*/ 0 w 1490750"/>
              <a:gd name="connsiteY4" fmla="*/ 1490750 h 1490750"/>
              <a:gd name="connsiteX5" fmla="*/ 0 w 1490750"/>
              <a:gd name="connsiteY5" fmla="*/ 1035083 h 1490750"/>
              <a:gd name="connsiteX6" fmla="*/ 287191 w 1490750"/>
              <a:gd name="connsiteY6" fmla="*/ 742890 h 1490750"/>
              <a:gd name="connsiteX7" fmla="*/ 0 w 1490750"/>
              <a:gd name="connsiteY7" fmla="*/ 455689 h 1490750"/>
              <a:gd name="connsiteX8" fmla="*/ 0 w 1490750"/>
              <a:gd name="connsiteY8" fmla="*/ 0 h 1490750"/>
              <a:gd name="connsiteX9" fmla="*/ 1490750 w 1490750"/>
              <a:gd name="connsiteY9" fmla="*/ 0 h 1490750"/>
              <a:gd name="connsiteX10" fmla="*/ 1490750 w 1490750"/>
              <a:gd name="connsiteY10" fmla="*/ 455689 h 1490750"/>
              <a:gd name="connsiteX11" fmla="*/ 1200870 w 1490750"/>
              <a:gd name="connsiteY11" fmla="*/ 745311 h 1490750"/>
              <a:gd name="connsiteX12" fmla="*/ 1200870 w 1490750"/>
              <a:gd name="connsiteY12" fmla="*/ 745569 h 1490750"/>
            </a:gdLst>
            <a:rect l="l" t="t" r="r" b="b"/>
            <a:pathLst>
              <a:path w="1490750" h="1490750">
                <a:moveTo>
                  <a:pt x="1200870" y="745569"/>
                </a:moveTo>
                <a:cubicBezTo>
                  <a:pt x="1200956" y="905569"/>
                  <a:pt x="1330729" y="1035169"/>
                  <a:pt x="1490729" y="1035083"/>
                </a:cubicBezTo>
                <a:cubicBezTo>
                  <a:pt x="1490729" y="1035083"/>
                  <a:pt x="1490750" y="1035083"/>
                  <a:pt x="1490750" y="1035083"/>
                </a:cubicBezTo>
                <a:lnTo>
                  <a:pt x="1490750" y="1490750"/>
                </a:lnTo>
                <a:lnTo>
                  <a:pt x="0" y="1490750"/>
                </a:lnTo>
                <a:lnTo>
                  <a:pt x="0" y="1035083"/>
                </a:lnTo>
                <a:cubicBezTo>
                  <a:pt x="160000" y="1033706"/>
                  <a:pt x="288589" y="902879"/>
                  <a:pt x="287191" y="742890"/>
                </a:cubicBezTo>
                <a:cubicBezTo>
                  <a:pt x="285836" y="584840"/>
                  <a:pt x="158042" y="457051"/>
                  <a:pt x="0" y="455689"/>
                </a:cubicBezTo>
                <a:lnTo>
                  <a:pt x="0" y="0"/>
                </a:lnTo>
                <a:lnTo>
                  <a:pt x="1490750" y="0"/>
                </a:lnTo>
                <a:lnTo>
                  <a:pt x="1490750" y="455689"/>
                </a:lnTo>
                <a:cubicBezTo>
                  <a:pt x="1330729" y="455618"/>
                  <a:pt x="1200935" y="585285"/>
                  <a:pt x="1200870" y="745311"/>
                </a:cubicBezTo>
                <a:cubicBezTo>
                  <a:pt x="1200870" y="745397"/>
                  <a:pt x="1200870" y="745483"/>
                  <a:pt x="1200870" y="745569"/>
                </a:cubicBezTo>
                <a:close/>
              </a:path>
            </a:pathLst>
          </a:custGeom>
          <a:solidFill>
            <a:schemeClr val="accent1"/>
          </a:solidFill>
          <a:ln w="127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7768354" y="4727765"/>
            <a:ext cx="2003848" cy="2003703"/>
          </a:xfrm>
          <a:custGeom>
            <a:avLst/>
            <a:gdLst>
              <a:gd name="connsiteX0" fmla="*/ 1200978 w 1490858"/>
              <a:gd name="connsiteY0" fmla="*/ 745569 h 1490750"/>
              <a:gd name="connsiteX1" fmla="*/ 1490836 w 1490858"/>
              <a:gd name="connsiteY1" fmla="*/ 1035083 h 1490750"/>
              <a:gd name="connsiteX2" fmla="*/ 1490858 w 1490858"/>
              <a:gd name="connsiteY2" fmla="*/ 1035083 h 1490750"/>
              <a:gd name="connsiteX3" fmla="*/ 1490858 w 1490858"/>
              <a:gd name="connsiteY3" fmla="*/ 1490750 h 1490750"/>
              <a:gd name="connsiteX4" fmla="*/ 0 w 1490858"/>
              <a:gd name="connsiteY4" fmla="*/ 1490750 h 1490750"/>
              <a:gd name="connsiteX5" fmla="*/ 0 w 1490858"/>
              <a:gd name="connsiteY5" fmla="*/ 1035083 h 1490750"/>
              <a:gd name="connsiteX6" fmla="*/ 287190 w 1490858"/>
              <a:gd name="connsiteY6" fmla="*/ 742890 h 1490750"/>
              <a:gd name="connsiteX7" fmla="*/ 0 w 1490858"/>
              <a:gd name="connsiteY7" fmla="*/ 455689 h 1490750"/>
              <a:gd name="connsiteX8" fmla="*/ 0 w 1490858"/>
              <a:gd name="connsiteY8" fmla="*/ 0 h 1490750"/>
              <a:gd name="connsiteX9" fmla="*/ 1490750 w 1490858"/>
              <a:gd name="connsiteY9" fmla="*/ 0 h 1490750"/>
              <a:gd name="connsiteX10" fmla="*/ 1490750 w 1490858"/>
              <a:gd name="connsiteY10" fmla="*/ 455689 h 1490750"/>
              <a:gd name="connsiteX11" fmla="*/ 1200978 w 1490858"/>
              <a:gd name="connsiteY11" fmla="*/ 745418 h 1490750"/>
              <a:gd name="connsiteX12" fmla="*/ 1200978 w 1490858"/>
              <a:gd name="connsiteY12" fmla="*/ 745569 h 1490750"/>
            </a:gdLst>
            <a:rect l="l" t="t" r="r" b="b"/>
            <a:pathLst>
              <a:path w="1490858" h="1490750">
                <a:moveTo>
                  <a:pt x="1200978" y="745569"/>
                </a:moveTo>
                <a:cubicBezTo>
                  <a:pt x="1201064" y="905569"/>
                  <a:pt x="1330836" y="1035169"/>
                  <a:pt x="1490836" y="1035083"/>
                </a:cubicBezTo>
                <a:cubicBezTo>
                  <a:pt x="1490836" y="1035083"/>
                  <a:pt x="1490858" y="1035083"/>
                  <a:pt x="1490858" y="1035083"/>
                </a:cubicBezTo>
                <a:lnTo>
                  <a:pt x="1490858" y="1490750"/>
                </a:lnTo>
                <a:lnTo>
                  <a:pt x="0" y="1490750"/>
                </a:lnTo>
                <a:lnTo>
                  <a:pt x="0" y="1035083"/>
                </a:lnTo>
                <a:cubicBezTo>
                  <a:pt x="160000" y="1033706"/>
                  <a:pt x="288589" y="902879"/>
                  <a:pt x="287190" y="742890"/>
                </a:cubicBezTo>
                <a:cubicBezTo>
                  <a:pt x="285835" y="584840"/>
                  <a:pt x="158042" y="457051"/>
                  <a:pt x="0" y="455689"/>
                </a:cubicBezTo>
                <a:lnTo>
                  <a:pt x="0" y="0"/>
                </a:lnTo>
                <a:lnTo>
                  <a:pt x="1490750" y="0"/>
                </a:lnTo>
                <a:lnTo>
                  <a:pt x="1490750" y="455689"/>
                </a:lnTo>
                <a:cubicBezTo>
                  <a:pt x="1330729" y="455676"/>
                  <a:pt x="1200999" y="585393"/>
                  <a:pt x="1200978" y="745418"/>
                </a:cubicBezTo>
                <a:cubicBezTo>
                  <a:pt x="1200978" y="745468"/>
                  <a:pt x="1200978" y="745519"/>
                  <a:pt x="1200978" y="745569"/>
                </a:cubicBezTo>
                <a:close/>
              </a:path>
            </a:pathLst>
          </a:custGeom>
          <a:solidFill>
            <a:schemeClr val="accent1"/>
          </a:solidFill>
          <a:ln w="127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763115" y="4337243"/>
            <a:ext cx="2402148" cy="2397260"/>
          </a:xfrm>
          <a:custGeom>
            <a:avLst/>
            <a:gdLst>
              <a:gd name="connsiteX0" fmla="*/ 1492385 w 1787192"/>
              <a:gd name="connsiteY0" fmla="*/ 1783556 h 1783556"/>
              <a:gd name="connsiteX1" fmla="*/ 1492385 w 1787192"/>
              <a:gd name="connsiteY1" fmla="*/ 1783556 h 1783556"/>
              <a:gd name="connsiteX2" fmla="*/ 5077 w 1787192"/>
              <a:gd name="connsiteY2" fmla="*/ 1781168 h 1783556"/>
              <a:gd name="connsiteX3" fmla="*/ 1484 w 1787192"/>
              <a:gd name="connsiteY3" fmla="*/ 1779662 h 1783556"/>
              <a:gd name="connsiteX4" fmla="*/ 0 w 1787192"/>
              <a:gd name="connsiteY4" fmla="*/ 1776069 h 1783556"/>
              <a:gd name="connsiteX5" fmla="*/ 2409 w 1787192"/>
              <a:gd name="connsiteY5" fmla="*/ 288761 h 1783556"/>
              <a:gd name="connsiteX6" fmla="*/ 7487 w 1787192"/>
              <a:gd name="connsiteY6" fmla="*/ 283684 h 1783556"/>
              <a:gd name="connsiteX7" fmla="*/ 7487 w 1787192"/>
              <a:gd name="connsiteY7" fmla="*/ 283684 h 1783556"/>
              <a:gd name="connsiteX8" fmla="*/ 454419 w 1787192"/>
              <a:gd name="connsiteY8" fmla="*/ 284416 h 1783556"/>
              <a:gd name="connsiteX9" fmla="*/ 751098 w 1787192"/>
              <a:gd name="connsiteY9" fmla="*/ 0 h 1783556"/>
              <a:gd name="connsiteX10" fmla="*/ 751614 w 1787192"/>
              <a:gd name="connsiteY10" fmla="*/ 0 h 1783556"/>
              <a:gd name="connsiteX11" fmla="*/ 1047862 w 1787192"/>
              <a:gd name="connsiteY11" fmla="*/ 285362 h 1783556"/>
              <a:gd name="connsiteX12" fmla="*/ 1494795 w 1787192"/>
              <a:gd name="connsiteY12" fmla="*/ 286094 h 1783556"/>
              <a:gd name="connsiteX13" fmla="*/ 1498388 w 1787192"/>
              <a:gd name="connsiteY13" fmla="*/ 287578 h 1783556"/>
              <a:gd name="connsiteX14" fmla="*/ 1499872 w 1787192"/>
              <a:gd name="connsiteY14" fmla="*/ 291171 h 1783556"/>
              <a:gd name="connsiteX15" fmla="*/ 1499141 w 1787192"/>
              <a:gd name="connsiteY15" fmla="*/ 741503 h 1783556"/>
              <a:gd name="connsiteX16" fmla="*/ 1787192 w 1787192"/>
              <a:gd name="connsiteY16" fmla="*/ 1038934 h 1783556"/>
              <a:gd name="connsiteX17" fmla="*/ 1498194 w 1787192"/>
              <a:gd name="connsiteY17" fmla="*/ 1335419 h 1783556"/>
              <a:gd name="connsiteX18" fmla="*/ 1497484 w 1787192"/>
              <a:gd name="connsiteY18" fmla="*/ 1778479 h 1783556"/>
              <a:gd name="connsiteX19" fmla="*/ 1492385 w 1787192"/>
              <a:gd name="connsiteY19" fmla="*/ 1783556 h 1783556"/>
              <a:gd name="connsiteX20" fmla="*/ 10176 w 1787192"/>
              <a:gd name="connsiteY20" fmla="*/ 1771014 h 1783556"/>
              <a:gd name="connsiteX21" fmla="*/ 1487308 w 1787192"/>
              <a:gd name="connsiteY21" fmla="*/ 1773380 h 1783556"/>
              <a:gd name="connsiteX22" fmla="*/ 1488018 w 1787192"/>
              <a:gd name="connsiteY22" fmla="*/ 1330428 h 1783556"/>
              <a:gd name="connsiteX23" fmla="*/ 1493052 w 1787192"/>
              <a:gd name="connsiteY23" fmla="*/ 1325350 h 1783556"/>
              <a:gd name="connsiteX24" fmla="*/ 1777037 w 1787192"/>
              <a:gd name="connsiteY24" fmla="*/ 1038913 h 1783556"/>
              <a:gd name="connsiteX25" fmla="*/ 1493977 w 1787192"/>
              <a:gd name="connsiteY25" fmla="*/ 751550 h 1783556"/>
              <a:gd name="connsiteX26" fmla="*/ 1488964 w 1787192"/>
              <a:gd name="connsiteY26" fmla="*/ 746472 h 1783556"/>
              <a:gd name="connsiteX27" fmla="*/ 1489696 w 1787192"/>
              <a:gd name="connsiteY27" fmla="*/ 296248 h 1783556"/>
              <a:gd name="connsiteX28" fmla="*/ 1042936 w 1787192"/>
              <a:gd name="connsiteY28" fmla="*/ 295517 h 1783556"/>
              <a:gd name="connsiteX29" fmla="*/ 1037858 w 1787192"/>
              <a:gd name="connsiteY29" fmla="*/ 290568 h 1783556"/>
              <a:gd name="connsiteX30" fmla="*/ 751592 w 1787192"/>
              <a:gd name="connsiteY30" fmla="*/ 10155 h 1783556"/>
              <a:gd name="connsiteX31" fmla="*/ 751098 w 1787192"/>
              <a:gd name="connsiteY31" fmla="*/ 10155 h 1783556"/>
              <a:gd name="connsiteX32" fmla="*/ 464423 w 1787192"/>
              <a:gd name="connsiteY32" fmla="*/ 289643 h 1783556"/>
              <a:gd name="connsiteX33" fmla="*/ 459346 w 1787192"/>
              <a:gd name="connsiteY33" fmla="*/ 294592 h 1783556"/>
              <a:gd name="connsiteX34" fmla="*/ 459346 w 1787192"/>
              <a:gd name="connsiteY34" fmla="*/ 294592 h 1783556"/>
              <a:gd name="connsiteX35" fmla="*/ 12585 w 1787192"/>
              <a:gd name="connsiteY35" fmla="*/ 293860 h 1783556"/>
            </a:gdLst>
            <a:rect l="l" t="t" r="r" b="b"/>
            <a:pathLst>
              <a:path w="1787192" h="1783556">
                <a:moveTo>
                  <a:pt x="1492385" y="1783556"/>
                </a:moveTo>
                <a:lnTo>
                  <a:pt x="1492385" y="1783556"/>
                </a:lnTo>
                <a:lnTo>
                  <a:pt x="5077" y="1781168"/>
                </a:lnTo>
                <a:cubicBezTo>
                  <a:pt x="3722" y="1781147"/>
                  <a:pt x="2431" y="1780609"/>
                  <a:pt x="1484" y="1779662"/>
                </a:cubicBezTo>
                <a:cubicBezTo>
                  <a:pt x="538" y="1778716"/>
                  <a:pt x="0" y="1777425"/>
                  <a:pt x="0" y="1776069"/>
                </a:cubicBezTo>
                <a:lnTo>
                  <a:pt x="2409" y="288761"/>
                </a:lnTo>
                <a:cubicBezTo>
                  <a:pt x="2409" y="285958"/>
                  <a:pt x="4690" y="283684"/>
                  <a:pt x="7487" y="283684"/>
                </a:cubicBezTo>
                <a:lnTo>
                  <a:pt x="7487" y="283684"/>
                </a:lnTo>
                <a:lnTo>
                  <a:pt x="454419" y="284416"/>
                </a:lnTo>
                <a:cubicBezTo>
                  <a:pt x="461196" y="124437"/>
                  <a:pt x="590539" y="0"/>
                  <a:pt x="751098" y="0"/>
                </a:cubicBezTo>
                <a:lnTo>
                  <a:pt x="751614" y="0"/>
                </a:lnTo>
                <a:cubicBezTo>
                  <a:pt x="912410" y="258"/>
                  <a:pt x="1041602" y="125212"/>
                  <a:pt x="1047862" y="285362"/>
                </a:cubicBezTo>
                <a:lnTo>
                  <a:pt x="1494795" y="286094"/>
                </a:lnTo>
                <a:cubicBezTo>
                  <a:pt x="1496150" y="286091"/>
                  <a:pt x="1497441" y="286627"/>
                  <a:pt x="1498388" y="287578"/>
                </a:cubicBezTo>
                <a:cubicBezTo>
                  <a:pt x="1499334" y="288535"/>
                  <a:pt x="1499872" y="289826"/>
                  <a:pt x="1499872" y="291171"/>
                </a:cubicBezTo>
                <a:lnTo>
                  <a:pt x="1499141" y="741503"/>
                </a:lnTo>
                <a:cubicBezTo>
                  <a:pt x="1658689" y="746429"/>
                  <a:pt x="1787429" y="878805"/>
                  <a:pt x="1787192" y="1038934"/>
                </a:cubicBezTo>
                <a:cubicBezTo>
                  <a:pt x="1786955" y="1199063"/>
                  <a:pt x="1657742" y="1331030"/>
                  <a:pt x="1498194" y="1335419"/>
                </a:cubicBezTo>
                <a:lnTo>
                  <a:pt x="1497484" y="1778479"/>
                </a:lnTo>
                <a:cubicBezTo>
                  <a:pt x="1497463" y="1781297"/>
                  <a:pt x="1495204" y="1783556"/>
                  <a:pt x="1492385" y="1783556"/>
                </a:cubicBezTo>
                <a:close/>
                <a:moveTo>
                  <a:pt x="10176" y="1771014"/>
                </a:moveTo>
                <a:lnTo>
                  <a:pt x="1487308" y="1773380"/>
                </a:lnTo>
                <a:lnTo>
                  <a:pt x="1488018" y="1330428"/>
                </a:lnTo>
                <a:cubicBezTo>
                  <a:pt x="1488039" y="1327652"/>
                  <a:pt x="1490277" y="1325394"/>
                  <a:pt x="1493052" y="1325350"/>
                </a:cubicBezTo>
                <a:cubicBezTo>
                  <a:pt x="1649373" y="1323694"/>
                  <a:pt x="1776779" y="1195191"/>
                  <a:pt x="1777037" y="1038913"/>
                </a:cubicBezTo>
                <a:cubicBezTo>
                  <a:pt x="1777295" y="882635"/>
                  <a:pt x="1650298" y="753744"/>
                  <a:pt x="1493977" y="751550"/>
                </a:cubicBezTo>
                <a:cubicBezTo>
                  <a:pt x="1491202" y="751515"/>
                  <a:pt x="1488964" y="749252"/>
                  <a:pt x="1488964" y="746472"/>
                </a:cubicBezTo>
                <a:lnTo>
                  <a:pt x="1489696" y="296248"/>
                </a:lnTo>
                <a:lnTo>
                  <a:pt x="1042936" y="295517"/>
                </a:lnTo>
                <a:cubicBezTo>
                  <a:pt x="1040182" y="295530"/>
                  <a:pt x="1037923" y="293327"/>
                  <a:pt x="1037858" y="290568"/>
                </a:cubicBezTo>
                <a:cubicBezTo>
                  <a:pt x="1034244" y="133516"/>
                  <a:pt x="908494" y="10413"/>
                  <a:pt x="751592" y="10155"/>
                </a:cubicBezTo>
                <a:lnTo>
                  <a:pt x="751098" y="10155"/>
                </a:lnTo>
                <a:cubicBezTo>
                  <a:pt x="594433" y="10155"/>
                  <a:pt x="468533" y="132785"/>
                  <a:pt x="464423" y="289643"/>
                </a:cubicBezTo>
                <a:cubicBezTo>
                  <a:pt x="464337" y="292393"/>
                  <a:pt x="462100" y="294581"/>
                  <a:pt x="459346" y="294592"/>
                </a:cubicBezTo>
                <a:lnTo>
                  <a:pt x="459346" y="294592"/>
                </a:lnTo>
                <a:lnTo>
                  <a:pt x="12585" y="293860"/>
                </a:ln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759967" y="4337243"/>
            <a:ext cx="2402090" cy="2397289"/>
          </a:xfrm>
          <a:custGeom>
            <a:avLst/>
            <a:gdLst>
              <a:gd name="connsiteX0" fmla="*/ 1492429 w 1787149"/>
              <a:gd name="connsiteY0" fmla="*/ 1783535 h 1783577"/>
              <a:gd name="connsiteX1" fmla="*/ 1492429 w 1787149"/>
              <a:gd name="connsiteY1" fmla="*/ 1783535 h 1783577"/>
              <a:gd name="connsiteX2" fmla="*/ 5078 w 1787149"/>
              <a:gd name="connsiteY2" fmla="*/ 1781190 h 1783577"/>
              <a:gd name="connsiteX3" fmla="*/ 0 w 1787149"/>
              <a:gd name="connsiteY3" fmla="*/ 1776112 h 1783577"/>
              <a:gd name="connsiteX4" fmla="*/ 0 w 1787149"/>
              <a:gd name="connsiteY4" fmla="*/ 1776091 h 1783577"/>
              <a:gd name="connsiteX5" fmla="*/ 689 w 1787149"/>
              <a:gd name="connsiteY5" fmla="*/ 1329137 h 1783577"/>
              <a:gd name="connsiteX6" fmla="*/ 5766 w 1787149"/>
              <a:gd name="connsiteY6" fmla="*/ 1324060 h 1783577"/>
              <a:gd name="connsiteX7" fmla="*/ 5766 w 1787149"/>
              <a:gd name="connsiteY7" fmla="*/ 1324060 h 1783577"/>
              <a:gd name="connsiteX8" fmla="*/ 10822 w 1787149"/>
              <a:gd name="connsiteY8" fmla="*/ 1329158 h 1783577"/>
              <a:gd name="connsiteX9" fmla="*/ 10822 w 1787149"/>
              <a:gd name="connsiteY9" fmla="*/ 1329158 h 1783577"/>
              <a:gd name="connsiteX10" fmla="*/ 10155 w 1787149"/>
              <a:gd name="connsiteY10" fmla="*/ 1771035 h 1783577"/>
              <a:gd name="connsiteX11" fmla="*/ 1487351 w 1787149"/>
              <a:gd name="connsiteY11" fmla="*/ 1773359 h 1783577"/>
              <a:gd name="connsiteX12" fmla="*/ 1488040 w 1787149"/>
              <a:gd name="connsiteY12" fmla="*/ 1330363 h 1783577"/>
              <a:gd name="connsiteX13" fmla="*/ 1493053 w 1787149"/>
              <a:gd name="connsiteY13" fmla="*/ 1325286 h 1783577"/>
              <a:gd name="connsiteX14" fmla="*/ 1777038 w 1787149"/>
              <a:gd name="connsiteY14" fmla="*/ 1038934 h 1783577"/>
              <a:gd name="connsiteX15" fmla="*/ 1494042 w 1787149"/>
              <a:gd name="connsiteY15" fmla="*/ 751636 h 1783577"/>
              <a:gd name="connsiteX16" fmla="*/ 1489029 w 1787149"/>
              <a:gd name="connsiteY16" fmla="*/ 746537 h 1783577"/>
              <a:gd name="connsiteX17" fmla="*/ 1489717 w 1787149"/>
              <a:gd name="connsiteY17" fmla="*/ 296291 h 1783577"/>
              <a:gd name="connsiteX18" fmla="*/ 1042936 w 1787149"/>
              <a:gd name="connsiteY18" fmla="*/ 295474 h 1783577"/>
              <a:gd name="connsiteX19" fmla="*/ 1037858 w 1787149"/>
              <a:gd name="connsiteY19" fmla="*/ 290504 h 1783577"/>
              <a:gd name="connsiteX20" fmla="*/ 751485 w 1787149"/>
              <a:gd name="connsiteY20" fmla="*/ 10198 h 1783577"/>
              <a:gd name="connsiteX21" fmla="*/ 750990 w 1787149"/>
              <a:gd name="connsiteY21" fmla="*/ 10198 h 1783577"/>
              <a:gd name="connsiteX22" fmla="*/ 464337 w 1787149"/>
              <a:gd name="connsiteY22" fmla="*/ 289708 h 1783577"/>
              <a:gd name="connsiteX23" fmla="*/ 459238 w 1787149"/>
              <a:gd name="connsiteY23" fmla="*/ 294656 h 1783577"/>
              <a:gd name="connsiteX24" fmla="*/ 459238 w 1787149"/>
              <a:gd name="connsiteY24" fmla="*/ 294656 h 1783577"/>
              <a:gd name="connsiteX25" fmla="*/ 12543 w 1787149"/>
              <a:gd name="connsiteY25" fmla="*/ 293839 h 1783577"/>
              <a:gd name="connsiteX26" fmla="*/ 11876 w 1787149"/>
              <a:gd name="connsiteY26" fmla="*/ 740513 h 1783577"/>
              <a:gd name="connsiteX27" fmla="*/ 6798 w 1787149"/>
              <a:gd name="connsiteY27" fmla="*/ 745590 h 1783577"/>
              <a:gd name="connsiteX28" fmla="*/ 6798 w 1787149"/>
              <a:gd name="connsiteY28" fmla="*/ 745590 h 1783577"/>
              <a:gd name="connsiteX29" fmla="*/ 1743 w 1787149"/>
              <a:gd name="connsiteY29" fmla="*/ 740491 h 1783577"/>
              <a:gd name="connsiteX30" fmla="*/ 1743 w 1787149"/>
              <a:gd name="connsiteY30" fmla="*/ 740491 h 1783577"/>
              <a:gd name="connsiteX31" fmla="*/ 2410 w 1787149"/>
              <a:gd name="connsiteY31" fmla="*/ 288697 h 1783577"/>
              <a:gd name="connsiteX32" fmla="*/ 7508 w 1787149"/>
              <a:gd name="connsiteY32" fmla="*/ 283620 h 1783577"/>
              <a:gd name="connsiteX33" fmla="*/ 7508 w 1787149"/>
              <a:gd name="connsiteY33" fmla="*/ 283620 h 1783577"/>
              <a:gd name="connsiteX34" fmla="*/ 454376 w 1787149"/>
              <a:gd name="connsiteY34" fmla="*/ 284437 h 1783577"/>
              <a:gd name="connsiteX35" fmla="*/ 751012 w 1787149"/>
              <a:gd name="connsiteY35" fmla="*/ 0 h 1783577"/>
              <a:gd name="connsiteX36" fmla="*/ 751550 w 1787149"/>
              <a:gd name="connsiteY36" fmla="*/ 0 h 1783577"/>
              <a:gd name="connsiteX37" fmla="*/ 1047906 w 1787149"/>
              <a:gd name="connsiteY37" fmla="*/ 285276 h 1783577"/>
              <a:gd name="connsiteX38" fmla="*/ 1494751 w 1787149"/>
              <a:gd name="connsiteY38" fmla="*/ 286094 h 1783577"/>
              <a:gd name="connsiteX39" fmla="*/ 1499807 w 1787149"/>
              <a:gd name="connsiteY39" fmla="*/ 291171 h 1783577"/>
              <a:gd name="connsiteX40" fmla="*/ 1499119 w 1787149"/>
              <a:gd name="connsiteY40" fmla="*/ 741524 h 1783577"/>
              <a:gd name="connsiteX41" fmla="*/ 1787149 w 1787149"/>
              <a:gd name="connsiteY41" fmla="*/ 1038913 h 1783577"/>
              <a:gd name="connsiteX42" fmla="*/ 1498173 w 1787149"/>
              <a:gd name="connsiteY42" fmla="*/ 1335311 h 1783577"/>
              <a:gd name="connsiteX43" fmla="*/ 1497484 w 1787149"/>
              <a:gd name="connsiteY43" fmla="*/ 1778500 h 1783577"/>
              <a:gd name="connsiteX44" fmla="*/ 1492407 w 1787149"/>
              <a:gd name="connsiteY44" fmla="*/ 1783578 h 1783577"/>
            </a:gdLst>
            <a:rect l="l" t="t" r="r" b="b"/>
            <a:pathLst>
              <a:path w="1787149" h="1783577">
                <a:moveTo>
                  <a:pt x="1492429" y="1783535"/>
                </a:moveTo>
                <a:lnTo>
                  <a:pt x="1492429" y="1783535"/>
                </a:lnTo>
                <a:lnTo>
                  <a:pt x="5078" y="1781190"/>
                </a:lnTo>
                <a:cubicBezTo>
                  <a:pt x="2281" y="1781190"/>
                  <a:pt x="0" y="1778909"/>
                  <a:pt x="0" y="1776112"/>
                </a:cubicBezTo>
                <a:cubicBezTo>
                  <a:pt x="0" y="1776112"/>
                  <a:pt x="0" y="1776091"/>
                  <a:pt x="0" y="1776091"/>
                </a:cubicBezTo>
                <a:lnTo>
                  <a:pt x="689" y="1329137"/>
                </a:lnTo>
                <a:cubicBezTo>
                  <a:pt x="689" y="1326340"/>
                  <a:pt x="2969" y="1324060"/>
                  <a:pt x="5766" y="1324060"/>
                </a:cubicBezTo>
                <a:lnTo>
                  <a:pt x="5766" y="1324060"/>
                </a:lnTo>
                <a:cubicBezTo>
                  <a:pt x="8563" y="1324081"/>
                  <a:pt x="10843" y="1326362"/>
                  <a:pt x="10822" y="1329158"/>
                </a:cubicBezTo>
                <a:cubicBezTo>
                  <a:pt x="10822" y="1329158"/>
                  <a:pt x="10822" y="1329158"/>
                  <a:pt x="10822" y="1329158"/>
                </a:cubicBezTo>
                <a:lnTo>
                  <a:pt x="10155" y="1771035"/>
                </a:lnTo>
                <a:lnTo>
                  <a:pt x="1487351" y="1773359"/>
                </a:lnTo>
                <a:lnTo>
                  <a:pt x="1488040" y="1330363"/>
                </a:lnTo>
                <a:cubicBezTo>
                  <a:pt x="1488040" y="1327588"/>
                  <a:pt x="1490277" y="1325329"/>
                  <a:pt x="1493053" y="1325286"/>
                </a:cubicBezTo>
                <a:cubicBezTo>
                  <a:pt x="1649352" y="1323694"/>
                  <a:pt x="1776736" y="1195212"/>
                  <a:pt x="1777038" y="1038934"/>
                </a:cubicBezTo>
                <a:cubicBezTo>
                  <a:pt x="1777338" y="882656"/>
                  <a:pt x="1650362" y="753766"/>
                  <a:pt x="1494042" y="751636"/>
                </a:cubicBezTo>
                <a:cubicBezTo>
                  <a:pt x="1491267" y="751588"/>
                  <a:pt x="1489029" y="749319"/>
                  <a:pt x="1489029" y="746537"/>
                </a:cubicBezTo>
                <a:lnTo>
                  <a:pt x="1489717" y="296291"/>
                </a:lnTo>
                <a:lnTo>
                  <a:pt x="1042936" y="295474"/>
                </a:lnTo>
                <a:cubicBezTo>
                  <a:pt x="1040182" y="295474"/>
                  <a:pt x="1037923" y="293266"/>
                  <a:pt x="1037858" y="290504"/>
                </a:cubicBezTo>
                <a:cubicBezTo>
                  <a:pt x="1034179" y="133602"/>
                  <a:pt x="908387" y="10477"/>
                  <a:pt x="751485" y="10198"/>
                </a:cubicBezTo>
                <a:lnTo>
                  <a:pt x="750990" y="10198"/>
                </a:lnTo>
                <a:cubicBezTo>
                  <a:pt x="594411" y="10198"/>
                  <a:pt x="468554" y="132828"/>
                  <a:pt x="464337" y="289708"/>
                </a:cubicBezTo>
                <a:cubicBezTo>
                  <a:pt x="464251" y="292466"/>
                  <a:pt x="461992" y="294658"/>
                  <a:pt x="459238" y="294656"/>
                </a:cubicBezTo>
                <a:lnTo>
                  <a:pt x="459238" y="294656"/>
                </a:lnTo>
                <a:lnTo>
                  <a:pt x="12543" y="293839"/>
                </a:lnTo>
                <a:lnTo>
                  <a:pt x="11876" y="740513"/>
                </a:lnTo>
                <a:cubicBezTo>
                  <a:pt x="11876" y="743316"/>
                  <a:pt x="9595" y="745590"/>
                  <a:pt x="6798" y="745590"/>
                </a:cubicBezTo>
                <a:lnTo>
                  <a:pt x="6798" y="745590"/>
                </a:lnTo>
                <a:cubicBezTo>
                  <a:pt x="4002" y="745577"/>
                  <a:pt x="1721" y="743295"/>
                  <a:pt x="1743" y="740491"/>
                </a:cubicBezTo>
                <a:cubicBezTo>
                  <a:pt x="1743" y="740491"/>
                  <a:pt x="1743" y="740491"/>
                  <a:pt x="1743" y="740491"/>
                </a:cubicBezTo>
                <a:lnTo>
                  <a:pt x="2410" y="288697"/>
                </a:lnTo>
                <a:cubicBezTo>
                  <a:pt x="2431" y="285889"/>
                  <a:pt x="4711" y="283620"/>
                  <a:pt x="7508" y="283620"/>
                </a:cubicBezTo>
                <a:lnTo>
                  <a:pt x="7508" y="283620"/>
                </a:lnTo>
                <a:lnTo>
                  <a:pt x="454376" y="284437"/>
                </a:lnTo>
                <a:cubicBezTo>
                  <a:pt x="461240" y="124437"/>
                  <a:pt x="590560" y="0"/>
                  <a:pt x="751012" y="0"/>
                </a:cubicBezTo>
                <a:lnTo>
                  <a:pt x="751550" y="0"/>
                </a:lnTo>
                <a:cubicBezTo>
                  <a:pt x="912346" y="280"/>
                  <a:pt x="1041581" y="125190"/>
                  <a:pt x="1047906" y="285276"/>
                </a:cubicBezTo>
                <a:lnTo>
                  <a:pt x="1494751" y="286094"/>
                </a:lnTo>
                <a:cubicBezTo>
                  <a:pt x="1497549" y="286104"/>
                  <a:pt x="1499807" y="288374"/>
                  <a:pt x="1499807" y="291171"/>
                </a:cubicBezTo>
                <a:lnTo>
                  <a:pt x="1499119" y="741524"/>
                </a:lnTo>
                <a:cubicBezTo>
                  <a:pt x="1658668" y="746408"/>
                  <a:pt x="1787407" y="878762"/>
                  <a:pt x="1787149" y="1038913"/>
                </a:cubicBezTo>
                <a:cubicBezTo>
                  <a:pt x="1786890" y="1199063"/>
                  <a:pt x="1657678" y="1330987"/>
                  <a:pt x="1498173" y="1335311"/>
                </a:cubicBezTo>
                <a:lnTo>
                  <a:pt x="1497484" y="1778500"/>
                </a:lnTo>
                <a:cubicBezTo>
                  <a:pt x="1497484" y="1781297"/>
                  <a:pt x="1495204" y="1783578"/>
                  <a:pt x="1492407" y="1783578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3337969" y="4266723"/>
            <a:ext cx="323434" cy="339907"/>
          </a:xfrm>
          <a:custGeom>
            <a:avLst/>
            <a:gdLst>
              <a:gd name="connsiteX0" fmla="*/ 5432 w 240634"/>
              <a:gd name="connsiteY0" fmla="*/ 252890 h 252890"/>
              <a:gd name="connsiteX1" fmla="*/ 1968 w 240634"/>
              <a:gd name="connsiteY1" fmla="*/ 251664 h 252890"/>
              <a:gd name="connsiteX2" fmla="*/ 75 w 240634"/>
              <a:gd name="connsiteY2" fmla="*/ 246587 h 252890"/>
              <a:gd name="connsiteX3" fmla="*/ 40414 w 240634"/>
              <a:gd name="connsiteY3" fmla="*/ 4532 h 252890"/>
              <a:gd name="connsiteX4" fmla="*/ 46653 w 240634"/>
              <a:gd name="connsiteY4" fmla="*/ 75 h 252890"/>
              <a:gd name="connsiteX5" fmla="*/ 49213 w 240634"/>
              <a:gd name="connsiteY5" fmla="*/ 1241 h 252890"/>
              <a:gd name="connsiteX6" fmla="*/ 238666 w 240634"/>
              <a:gd name="connsiteY6" fmla="*/ 157196 h 252890"/>
              <a:gd name="connsiteX7" fmla="*/ 240559 w 240634"/>
              <a:gd name="connsiteY7" fmla="*/ 162273 h 252890"/>
              <a:gd name="connsiteX8" fmla="*/ 237138 w 240634"/>
              <a:gd name="connsiteY8" fmla="*/ 166447 h 252890"/>
              <a:gd name="connsiteX9" fmla="*/ 7325 w 240634"/>
              <a:gd name="connsiteY9" fmla="*/ 252503 h 252890"/>
              <a:gd name="connsiteX10" fmla="*/ 5432 w 240634"/>
              <a:gd name="connsiteY10" fmla="*/ 252890 h 252890"/>
              <a:gd name="connsiteX11" fmla="*/ 49558 w 240634"/>
              <a:gd name="connsiteY11" fmla="*/ 15548 h 252890"/>
              <a:gd name="connsiteX12" fmla="*/ 12295 w 240634"/>
              <a:gd name="connsiteY12" fmla="*/ 239121 h 252890"/>
              <a:gd name="connsiteX13" fmla="*/ 224552 w 240634"/>
              <a:gd name="connsiteY13" fmla="*/ 159519 h 252890"/>
            </a:gdLst>
            <a:rect l="l" t="t" r="r" b="b"/>
            <a:pathLst>
              <a:path w="240634" h="252890">
                <a:moveTo>
                  <a:pt x="5432" y="252890"/>
                </a:moveTo>
                <a:cubicBezTo>
                  <a:pt x="4163" y="252884"/>
                  <a:pt x="2958" y="252454"/>
                  <a:pt x="1968" y="251664"/>
                </a:cubicBezTo>
                <a:cubicBezTo>
                  <a:pt x="484" y="250431"/>
                  <a:pt x="-248" y="248495"/>
                  <a:pt x="75" y="246587"/>
                </a:cubicBezTo>
                <a:lnTo>
                  <a:pt x="40414" y="4532"/>
                </a:lnTo>
                <a:cubicBezTo>
                  <a:pt x="40909" y="1579"/>
                  <a:pt x="43706" y="-418"/>
                  <a:pt x="46653" y="75"/>
                </a:cubicBezTo>
                <a:cubicBezTo>
                  <a:pt x="47599" y="230"/>
                  <a:pt x="48482" y="634"/>
                  <a:pt x="49213" y="1241"/>
                </a:cubicBezTo>
                <a:lnTo>
                  <a:pt x="238666" y="157196"/>
                </a:lnTo>
                <a:cubicBezTo>
                  <a:pt x="240150" y="158431"/>
                  <a:pt x="240882" y="160365"/>
                  <a:pt x="240559" y="162273"/>
                </a:cubicBezTo>
                <a:cubicBezTo>
                  <a:pt x="240258" y="164182"/>
                  <a:pt x="238946" y="165778"/>
                  <a:pt x="237138" y="166447"/>
                </a:cubicBezTo>
                <a:lnTo>
                  <a:pt x="7325" y="252503"/>
                </a:lnTo>
                <a:cubicBezTo>
                  <a:pt x="6723" y="252746"/>
                  <a:pt x="6078" y="252877"/>
                  <a:pt x="5432" y="252890"/>
                </a:cubicBezTo>
                <a:close/>
                <a:moveTo>
                  <a:pt x="49558" y="15548"/>
                </a:moveTo>
                <a:lnTo>
                  <a:pt x="12295" y="239121"/>
                </a:lnTo>
                <a:lnTo>
                  <a:pt x="224552" y="159519"/>
                </a:ln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7246779" y="5183367"/>
            <a:ext cx="242622" cy="273188"/>
          </a:xfrm>
          <a:custGeom>
            <a:avLst/>
            <a:gdLst>
              <a:gd name="connsiteX0" fmla="*/ 175106 w 180510"/>
              <a:gd name="connsiteY0" fmla="*/ 203251 h 203251"/>
              <a:gd name="connsiteX1" fmla="*/ 172546 w 180510"/>
              <a:gd name="connsiteY1" fmla="*/ 202606 h 203251"/>
              <a:gd name="connsiteX2" fmla="*/ 2864 w 180510"/>
              <a:gd name="connsiteY2" fmla="*/ 111666 h 203251"/>
              <a:gd name="connsiteX3" fmla="*/ 648 w 180510"/>
              <a:gd name="connsiteY3" fmla="*/ 104326 h 203251"/>
              <a:gd name="connsiteX4" fmla="*/ 2563 w 180510"/>
              <a:gd name="connsiteY4" fmla="*/ 102286 h 203251"/>
              <a:gd name="connsiteX5" fmla="*/ 166070 w 180510"/>
              <a:gd name="connsiteY5" fmla="*/ 804 h 203251"/>
              <a:gd name="connsiteX6" fmla="*/ 171491 w 180510"/>
              <a:gd name="connsiteY6" fmla="*/ 654 h 203251"/>
              <a:gd name="connsiteX7" fmla="*/ 174331 w 180510"/>
              <a:gd name="connsiteY7" fmla="*/ 5236 h 203251"/>
              <a:gd name="connsiteX8" fmla="*/ 180506 w 180510"/>
              <a:gd name="connsiteY8" fmla="*/ 197722 h 203251"/>
              <a:gd name="connsiteX9" fmla="*/ 177967 w 180510"/>
              <a:gd name="connsiteY9" fmla="*/ 202498 h 203251"/>
              <a:gd name="connsiteX10" fmla="*/ 175106 w 180510"/>
              <a:gd name="connsiteY10" fmla="*/ 203251 h 203251"/>
              <a:gd name="connsiteX11" fmla="*/ 16246 w 180510"/>
              <a:gd name="connsiteY11" fmla="*/ 106438 h 203251"/>
              <a:gd name="connsiteX12" fmla="*/ 169404 w 180510"/>
              <a:gd name="connsiteY12" fmla="*/ 188514 h 203251"/>
              <a:gd name="connsiteX13" fmla="*/ 163897 w 180510"/>
              <a:gd name="connsiteY13" fmla="*/ 14853 h 203251"/>
            </a:gdLst>
            <a:rect l="l" t="t" r="r" b="b"/>
            <a:pathLst>
              <a:path w="180510" h="203251">
                <a:moveTo>
                  <a:pt x="175106" y="203251"/>
                </a:moveTo>
                <a:cubicBezTo>
                  <a:pt x="174202" y="203249"/>
                  <a:pt x="173341" y="203028"/>
                  <a:pt x="172546" y="202606"/>
                </a:cubicBezTo>
                <a:lnTo>
                  <a:pt x="2864" y="111666"/>
                </a:lnTo>
                <a:cubicBezTo>
                  <a:pt x="218" y="110250"/>
                  <a:pt x="-772" y="106963"/>
                  <a:pt x="648" y="104326"/>
                </a:cubicBezTo>
                <a:cubicBezTo>
                  <a:pt x="1100" y="103491"/>
                  <a:pt x="1767" y="102787"/>
                  <a:pt x="2563" y="102286"/>
                </a:cubicBezTo>
                <a:lnTo>
                  <a:pt x="166070" y="804"/>
                </a:lnTo>
                <a:cubicBezTo>
                  <a:pt x="167726" y="-211"/>
                  <a:pt x="169792" y="-269"/>
                  <a:pt x="171491" y="654"/>
                </a:cubicBezTo>
                <a:cubicBezTo>
                  <a:pt x="173191" y="1559"/>
                  <a:pt x="174288" y="3308"/>
                  <a:pt x="174331" y="5236"/>
                </a:cubicBezTo>
                <a:lnTo>
                  <a:pt x="180506" y="197722"/>
                </a:lnTo>
                <a:cubicBezTo>
                  <a:pt x="180592" y="199656"/>
                  <a:pt x="179623" y="201481"/>
                  <a:pt x="177967" y="202498"/>
                </a:cubicBezTo>
                <a:cubicBezTo>
                  <a:pt x="177106" y="203006"/>
                  <a:pt x="176117" y="203266"/>
                  <a:pt x="175106" y="203251"/>
                </a:cubicBezTo>
                <a:close/>
                <a:moveTo>
                  <a:pt x="16246" y="106438"/>
                </a:moveTo>
                <a:lnTo>
                  <a:pt x="169404" y="188514"/>
                </a:lnTo>
                <a:lnTo>
                  <a:pt x="163897" y="14853"/>
                </a:ln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10378217" y="3715845"/>
            <a:ext cx="310901" cy="343626"/>
          </a:xfrm>
          <a:custGeom>
            <a:avLst/>
            <a:gdLst>
              <a:gd name="connsiteX0" fmla="*/ 209117 w 231310"/>
              <a:gd name="connsiteY0" fmla="*/ 255657 h 255657"/>
              <a:gd name="connsiteX1" fmla="*/ 206083 w 231310"/>
              <a:gd name="connsiteY1" fmla="*/ 254754 h 255657"/>
              <a:gd name="connsiteX2" fmla="*/ 2410 w 231310"/>
              <a:gd name="connsiteY2" fmla="*/ 117881 h 255657"/>
              <a:gd name="connsiteX3" fmla="*/ 904 w 231310"/>
              <a:gd name="connsiteY3" fmla="*/ 110394 h 255657"/>
              <a:gd name="connsiteX4" fmla="*/ 3055 w 231310"/>
              <a:gd name="connsiteY4" fmla="*/ 108523 h 255657"/>
              <a:gd name="connsiteX5" fmla="*/ 223510 w 231310"/>
              <a:gd name="connsiteY5" fmla="*/ 565 h 255657"/>
              <a:gd name="connsiteX6" fmla="*/ 230738 w 231310"/>
              <a:gd name="connsiteY6" fmla="*/ 2998 h 255657"/>
              <a:gd name="connsiteX7" fmla="*/ 231298 w 231310"/>
              <a:gd name="connsiteY7" fmla="*/ 5793 h 255657"/>
              <a:gd name="connsiteX8" fmla="*/ 214603 w 231310"/>
              <a:gd name="connsiteY8" fmla="*/ 250623 h 255657"/>
              <a:gd name="connsiteX9" fmla="*/ 209203 w 231310"/>
              <a:gd name="connsiteY9" fmla="*/ 255657 h 255657"/>
              <a:gd name="connsiteX10" fmla="*/ 16222 w 231310"/>
              <a:gd name="connsiteY10" fmla="*/ 114116 h 255657"/>
              <a:gd name="connsiteX11" fmla="*/ 204363 w 231310"/>
              <a:gd name="connsiteY11" fmla="*/ 240533 h 255657"/>
              <a:gd name="connsiteX12" fmla="*/ 219766 w 231310"/>
              <a:gd name="connsiteY12" fmla="*/ 14399 h 255657"/>
            </a:gdLst>
            <a:rect l="l" t="t" r="r" b="b"/>
            <a:pathLst>
              <a:path w="231310" h="255657">
                <a:moveTo>
                  <a:pt x="209117" y="255657"/>
                </a:moveTo>
                <a:cubicBezTo>
                  <a:pt x="208042" y="255657"/>
                  <a:pt x="206987" y="255343"/>
                  <a:pt x="206083" y="254754"/>
                </a:cubicBezTo>
                <a:lnTo>
                  <a:pt x="2410" y="117881"/>
                </a:lnTo>
                <a:cubicBezTo>
                  <a:pt x="-64" y="116229"/>
                  <a:pt x="-753" y="112877"/>
                  <a:pt x="904" y="110394"/>
                </a:cubicBezTo>
                <a:cubicBezTo>
                  <a:pt x="1442" y="109590"/>
                  <a:pt x="2174" y="108942"/>
                  <a:pt x="3055" y="108523"/>
                </a:cubicBezTo>
                <a:lnTo>
                  <a:pt x="223510" y="565"/>
                </a:lnTo>
                <a:cubicBezTo>
                  <a:pt x="226178" y="-762"/>
                  <a:pt x="229426" y="329"/>
                  <a:pt x="230738" y="2998"/>
                </a:cubicBezTo>
                <a:cubicBezTo>
                  <a:pt x="231169" y="3865"/>
                  <a:pt x="231362" y="4829"/>
                  <a:pt x="231298" y="5793"/>
                </a:cubicBezTo>
                <a:lnTo>
                  <a:pt x="214603" y="250623"/>
                </a:lnTo>
                <a:cubicBezTo>
                  <a:pt x="214431" y="253471"/>
                  <a:pt x="212065" y="255685"/>
                  <a:pt x="209203" y="255657"/>
                </a:cubicBezTo>
                <a:close/>
                <a:moveTo>
                  <a:pt x="16222" y="114116"/>
                </a:moveTo>
                <a:lnTo>
                  <a:pt x="204363" y="240533"/>
                </a:lnTo>
                <a:lnTo>
                  <a:pt x="219766" y="14399"/>
                </a:ln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797260" y="5384464"/>
            <a:ext cx="113543" cy="112490"/>
          </a:xfrm>
          <a:custGeom>
            <a:avLst/>
            <a:gdLst>
              <a:gd name="connsiteX0" fmla="*/ 5432 w 84476"/>
              <a:gd name="connsiteY0" fmla="*/ 83692 h 83692"/>
              <a:gd name="connsiteX1" fmla="*/ 1581 w 84476"/>
              <a:gd name="connsiteY1" fmla="*/ 82100 h 83692"/>
              <a:gd name="connsiteX2" fmla="*/ 1581 w 84476"/>
              <a:gd name="connsiteY2" fmla="*/ 74441 h 83692"/>
              <a:gd name="connsiteX3" fmla="*/ 75074 w 84476"/>
              <a:gd name="connsiteY3" fmla="*/ 1745 h 83692"/>
              <a:gd name="connsiteX4" fmla="*/ 82732 w 84476"/>
              <a:gd name="connsiteY4" fmla="*/ 1436 h 83692"/>
              <a:gd name="connsiteX5" fmla="*/ 83034 w 84476"/>
              <a:gd name="connsiteY5" fmla="*/ 9097 h 83692"/>
              <a:gd name="connsiteX6" fmla="*/ 82689 w 84476"/>
              <a:gd name="connsiteY6" fmla="*/ 9447 h 83692"/>
              <a:gd name="connsiteX7" fmla="*/ 9176 w 84476"/>
              <a:gd name="connsiteY7" fmla="*/ 82143 h 83692"/>
              <a:gd name="connsiteX8" fmla="*/ 5432 w 84476"/>
              <a:gd name="connsiteY8" fmla="*/ 83692 h 83692"/>
            </a:gdLst>
            <a:rect l="l" t="t" r="r" b="b"/>
            <a:pathLst>
              <a:path w="84476" h="83692">
                <a:moveTo>
                  <a:pt x="5432" y="83692"/>
                </a:moveTo>
                <a:cubicBezTo>
                  <a:pt x="3991" y="83686"/>
                  <a:pt x="2614" y="83116"/>
                  <a:pt x="1581" y="82100"/>
                </a:cubicBezTo>
                <a:cubicBezTo>
                  <a:pt x="-527" y="79983"/>
                  <a:pt x="-527" y="76558"/>
                  <a:pt x="1581" y="74441"/>
                </a:cubicBezTo>
                <a:lnTo>
                  <a:pt x="75074" y="1745"/>
                </a:lnTo>
                <a:cubicBezTo>
                  <a:pt x="77096" y="-455"/>
                  <a:pt x="80538" y="-593"/>
                  <a:pt x="82732" y="1436"/>
                </a:cubicBezTo>
                <a:cubicBezTo>
                  <a:pt x="84927" y="3467"/>
                  <a:pt x="85077" y="6896"/>
                  <a:pt x="83034" y="9097"/>
                </a:cubicBezTo>
                <a:cubicBezTo>
                  <a:pt x="82926" y="9219"/>
                  <a:pt x="82818" y="9336"/>
                  <a:pt x="82689" y="9447"/>
                </a:cubicBezTo>
                <a:lnTo>
                  <a:pt x="9176" y="82143"/>
                </a:lnTo>
                <a:cubicBezTo>
                  <a:pt x="8165" y="83124"/>
                  <a:pt x="6831" y="83679"/>
                  <a:pt x="5432" y="83692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309391" y="5572748"/>
            <a:ext cx="411381" cy="407202"/>
          </a:xfrm>
          <a:custGeom>
            <a:avLst/>
            <a:gdLst>
              <a:gd name="connsiteX0" fmla="*/ 5379 w 306067"/>
              <a:gd name="connsiteY0" fmla="*/ 302959 h 302958"/>
              <a:gd name="connsiteX1" fmla="*/ 1 w 306067"/>
              <a:gd name="connsiteY1" fmla="*/ 297455 h 302958"/>
              <a:gd name="connsiteX2" fmla="*/ 1571 w 306067"/>
              <a:gd name="connsiteY2" fmla="*/ 293686 h 302958"/>
              <a:gd name="connsiteX3" fmla="*/ 296851 w 306067"/>
              <a:gd name="connsiteY3" fmla="*/ 1568 h 302958"/>
              <a:gd name="connsiteX4" fmla="*/ 304489 w 306067"/>
              <a:gd name="connsiteY4" fmla="*/ 1601 h 302958"/>
              <a:gd name="connsiteX5" fmla="*/ 304467 w 306067"/>
              <a:gd name="connsiteY5" fmla="*/ 9249 h 302958"/>
              <a:gd name="connsiteX6" fmla="*/ 9187 w 306067"/>
              <a:gd name="connsiteY6" fmla="*/ 301388 h 302958"/>
              <a:gd name="connsiteX7" fmla="*/ 5379 w 306067"/>
              <a:gd name="connsiteY7" fmla="*/ 302959 h 302958"/>
            </a:gdLst>
            <a:rect l="l" t="t" r="r" b="b"/>
            <a:pathLst>
              <a:path w="306067" h="302958">
                <a:moveTo>
                  <a:pt x="5379" y="302959"/>
                </a:moveTo>
                <a:cubicBezTo>
                  <a:pt x="2367" y="302926"/>
                  <a:pt x="-43" y="300463"/>
                  <a:pt x="1" y="297455"/>
                </a:cubicBezTo>
                <a:cubicBezTo>
                  <a:pt x="22" y="296042"/>
                  <a:pt x="581" y="294691"/>
                  <a:pt x="1571" y="293686"/>
                </a:cubicBezTo>
                <a:lnTo>
                  <a:pt x="296851" y="1568"/>
                </a:lnTo>
                <a:cubicBezTo>
                  <a:pt x="298981" y="-536"/>
                  <a:pt x="302402" y="-521"/>
                  <a:pt x="304489" y="1601"/>
                </a:cubicBezTo>
                <a:cubicBezTo>
                  <a:pt x="306597" y="3722"/>
                  <a:pt x="306597" y="7145"/>
                  <a:pt x="304467" y="9249"/>
                </a:cubicBezTo>
                <a:lnTo>
                  <a:pt x="9187" y="301388"/>
                </a:lnTo>
                <a:cubicBezTo>
                  <a:pt x="8176" y="302391"/>
                  <a:pt x="6799" y="302954"/>
                  <a:pt x="5379" y="302959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575237" y="5464360"/>
            <a:ext cx="411648" cy="407441"/>
          </a:xfrm>
          <a:custGeom>
            <a:avLst/>
            <a:gdLst>
              <a:gd name="connsiteX0" fmla="*/ 5411 w 306265"/>
              <a:gd name="connsiteY0" fmla="*/ 303135 h 303135"/>
              <a:gd name="connsiteX1" fmla="*/ 1581 w 306265"/>
              <a:gd name="connsiteY1" fmla="*/ 301522 h 303135"/>
              <a:gd name="connsiteX2" fmla="*/ 1581 w 306265"/>
              <a:gd name="connsiteY2" fmla="*/ 293863 h 303135"/>
              <a:gd name="connsiteX3" fmla="*/ 296861 w 306265"/>
              <a:gd name="connsiteY3" fmla="*/ 1745 h 303135"/>
              <a:gd name="connsiteX4" fmla="*/ 304520 w 306265"/>
              <a:gd name="connsiteY4" fmla="*/ 1436 h 303135"/>
              <a:gd name="connsiteX5" fmla="*/ 304822 w 306265"/>
              <a:gd name="connsiteY5" fmla="*/ 9097 h 303135"/>
              <a:gd name="connsiteX6" fmla="*/ 304477 w 306265"/>
              <a:gd name="connsiteY6" fmla="*/ 9448 h 303135"/>
              <a:gd name="connsiteX7" fmla="*/ 9219 w 306265"/>
              <a:gd name="connsiteY7" fmla="*/ 301565 h 303135"/>
              <a:gd name="connsiteX8" fmla="*/ 5411 w 306265"/>
              <a:gd name="connsiteY8" fmla="*/ 303135 h 303135"/>
            </a:gdLst>
            <a:rect l="l" t="t" r="r" b="b"/>
            <a:pathLst>
              <a:path w="306265" h="303135">
                <a:moveTo>
                  <a:pt x="5411" y="303135"/>
                </a:moveTo>
                <a:cubicBezTo>
                  <a:pt x="3970" y="303138"/>
                  <a:pt x="2592" y="302555"/>
                  <a:pt x="1581" y="301522"/>
                </a:cubicBezTo>
                <a:cubicBezTo>
                  <a:pt x="-527" y="299405"/>
                  <a:pt x="-527" y="295980"/>
                  <a:pt x="1581" y="293863"/>
                </a:cubicBezTo>
                <a:lnTo>
                  <a:pt x="296861" y="1745"/>
                </a:lnTo>
                <a:cubicBezTo>
                  <a:pt x="298884" y="-455"/>
                  <a:pt x="302326" y="-593"/>
                  <a:pt x="304520" y="1436"/>
                </a:cubicBezTo>
                <a:cubicBezTo>
                  <a:pt x="306715" y="3467"/>
                  <a:pt x="306866" y="6896"/>
                  <a:pt x="304822" y="9097"/>
                </a:cubicBezTo>
                <a:cubicBezTo>
                  <a:pt x="304714" y="9219"/>
                  <a:pt x="304607" y="9336"/>
                  <a:pt x="304477" y="9448"/>
                </a:cubicBezTo>
                <a:lnTo>
                  <a:pt x="9219" y="301565"/>
                </a:lnTo>
                <a:cubicBezTo>
                  <a:pt x="8208" y="302576"/>
                  <a:pt x="6831" y="303140"/>
                  <a:pt x="5411" y="303135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6894227" y="4716347"/>
            <a:ext cx="113140" cy="112048"/>
          </a:xfrm>
          <a:custGeom>
            <a:avLst/>
            <a:gdLst>
              <a:gd name="connsiteX0" fmla="*/ 5422 w 84176"/>
              <a:gd name="connsiteY0" fmla="*/ 83364 h 83363"/>
              <a:gd name="connsiteX1" fmla="*/ 0 w 84176"/>
              <a:gd name="connsiteY1" fmla="*/ 77934 h 83363"/>
              <a:gd name="connsiteX2" fmla="*/ 1614 w 84176"/>
              <a:gd name="connsiteY2" fmla="*/ 74091 h 83363"/>
              <a:gd name="connsiteX3" fmla="*/ 75127 w 84176"/>
              <a:gd name="connsiteY3" fmla="*/ 1395 h 83363"/>
              <a:gd name="connsiteX4" fmla="*/ 82786 w 84176"/>
              <a:gd name="connsiteY4" fmla="*/ 1791 h 83363"/>
              <a:gd name="connsiteX5" fmla="*/ 82743 w 84176"/>
              <a:gd name="connsiteY5" fmla="*/ 9097 h 83363"/>
              <a:gd name="connsiteX6" fmla="*/ 9230 w 84176"/>
              <a:gd name="connsiteY6" fmla="*/ 81793 h 83363"/>
              <a:gd name="connsiteX7" fmla="*/ 5422 w 84176"/>
              <a:gd name="connsiteY7" fmla="*/ 83364 h 83363"/>
            </a:gdLst>
            <a:rect l="l" t="t" r="r" b="b"/>
            <a:pathLst>
              <a:path w="84176" h="83363">
                <a:moveTo>
                  <a:pt x="5422" y="83364"/>
                </a:moveTo>
                <a:cubicBezTo>
                  <a:pt x="2431" y="83360"/>
                  <a:pt x="0" y="80929"/>
                  <a:pt x="0" y="77934"/>
                </a:cubicBezTo>
                <a:cubicBezTo>
                  <a:pt x="0" y="76490"/>
                  <a:pt x="581" y="75107"/>
                  <a:pt x="1614" y="74091"/>
                </a:cubicBezTo>
                <a:lnTo>
                  <a:pt x="75127" y="1395"/>
                </a:lnTo>
                <a:cubicBezTo>
                  <a:pt x="77343" y="-610"/>
                  <a:pt x="80785" y="-433"/>
                  <a:pt x="82786" y="1791"/>
                </a:cubicBezTo>
                <a:cubicBezTo>
                  <a:pt x="84658" y="3872"/>
                  <a:pt x="84636" y="7039"/>
                  <a:pt x="82743" y="9097"/>
                </a:cubicBezTo>
                <a:lnTo>
                  <a:pt x="9230" y="81793"/>
                </a:lnTo>
                <a:cubicBezTo>
                  <a:pt x="8219" y="82802"/>
                  <a:pt x="6841" y="83368"/>
                  <a:pt x="5422" y="83364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6406199" y="4904161"/>
            <a:ext cx="411410" cy="407202"/>
          </a:xfrm>
          <a:custGeom>
            <a:avLst/>
            <a:gdLst>
              <a:gd name="connsiteX0" fmla="*/ 5422 w 306088"/>
              <a:gd name="connsiteY0" fmla="*/ 302958 h 302958"/>
              <a:gd name="connsiteX1" fmla="*/ 0 w 306088"/>
              <a:gd name="connsiteY1" fmla="*/ 297528 h 302958"/>
              <a:gd name="connsiteX2" fmla="*/ 1614 w 306088"/>
              <a:gd name="connsiteY2" fmla="*/ 293686 h 302958"/>
              <a:gd name="connsiteX3" fmla="*/ 296872 w 306088"/>
              <a:gd name="connsiteY3" fmla="*/ 1568 h 302958"/>
              <a:gd name="connsiteX4" fmla="*/ 304510 w 306088"/>
              <a:gd name="connsiteY4" fmla="*/ 1601 h 302958"/>
              <a:gd name="connsiteX5" fmla="*/ 304488 w 306088"/>
              <a:gd name="connsiteY5" fmla="*/ 9249 h 302958"/>
              <a:gd name="connsiteX6" fmla="*/ 9230 w 306088"/>
              <a:gd name="connsiteY6" fmla="*/ 301388 h 302958"/>
              <a:gd name="connsiteX7" fmla="*/ 5422 w 306088"/>
              <a:gd name="connsiteY7" fmla="*/ 302958 h 302958"/>
            </a:gdLst>
            <a:rect l="l" t="t" r="r" b="b"/>
            <a:pathLst>
              <a:path w="306088" h="302958">
                <a:moveTo>
                  <a:pt x="5422" y="302958"/>
                </a:moveTo>
                <a:cubicBezTo>
                  <a:pt x="2431" y="302954"/>
                  <a:pt x="0" y="300523"/>
                  <a:pt x="0" y="297528"/>
                </a:cubicBezTo>
                <a:cubicBezTo>
                  <a:pt x="0" y="296085"/>
                  <a:pt x="581" y="294701"/>
                  <a:pt x="1614" y="293686"/>
                </a:cubicBezTo>
                <a:lnTo>
                  <a:pt x="296872" y="1568"/>
                </a:lnTo>
                <a:cubicBezTo>
                  <a:pt x="299002" y="-536"/>
                  <a:pt x="302423" y="-521"/>
                  <a:pt x="304510" y="1601"/>
                </a:cubicBezTo>
                <a:cubicBezTo>
                  <a:pt x="306618" y="3722"/>
                  <a:pt x="306618" y="7145"/>
                  <a:pt x="304488" y="9249"/>
                </a:cubicBezTo>
                <a:lnTo>
                  <a:pt x="9230" y="301388"/>
                </a:lnTo>
                <a:cubicBezTo>
                  <a:pt x="8219" y="302395"/>
                  <a:pt x="6841" y="302958"/>
                  <a:pt x="5422" y="302958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6672061" y="4795889"/>
            <a:ext cx="411662" cy="407441"/>
          </a:xfrm>
          <a:custGeom>
            <a:avLst/>
            <a:gdLst>
              <a:gd name="connsiteX0" fmla="*/ 5443 w 306275"/>
              <a:gd name="connsiteY0" fmla="*/ 303136 h 303135"/>
              <a:gd name="connsiteX1" fmla="*/ 1592 w 306275"/>
              <a:gd name="connsiteY1" fmla="*/ 301543 h 303135"/>
              <a:gd name="connsiteX2" fmla="*/ 1571 w 306275"/>
              <a:gd name="connsiteY2" fmla="*/ 293906 h 303135"/>
              <a:gd name="connsiteX3" fmla="*/ 1592 w 306275"/>
              <a:gd name="connsiteY3" fmla="*/ 293885 h 303135"/>
              <a:gd name="connsiteX4" fmla="*/ 296872 w 306275"/>
              <a:gd name="connsiteY4" fmla="*/ 1745 h 303135"/>
              <a:gd name="connsiteX5" fmla="*/ 304531 w 306275"/>
              <a:gd name="connsiteY5" fmla="*/ 1436 h 303135"/>
              <a:gd name="connsiteX6" fmla="*/ 304833 w 306275"/>
              <a:gd name="connsiteY6" fmla="*/ 9097 h 303135"/>
              <a:gd name="connsiteX7" fmla="*/ 304488 w 306275"/>
              <a:gd name="connsiteY7" fmla="*/ 9447 h 303135"/>
              <a:gd name="connsiteX8" fmla="*/ 9359 w 306275"/>
              <a:gd name="connsiteY8" fmla="*/ 301479 h 303135"/>
              <a:gd name="connsiteX9" fmla="*/ 5443 w 306275"/>
              <a:gd name="connsiteY9" fmla="*/ 303136 h 303135"/>
            </a:gdLst>
            <a:rect l="l" t="t" r="r" b="b"/>
            <a:pathLst>
              <a:path w="306275" h="303135">
                <a:moveTo>
                  <a:pt x="5443" y="303136"/>
                </a:moveTo>
                <a:cubicBezTo>
                  <a:pt x="4002" y="303131"/>
                  <a:pt x="2625" y="302559"/>
                  <a:pt x="1592" y="301543"/>
                </a:cubicBezTo>
                <a:cubicBezTo>
                  <a:pt x="-516" y="299442"/>
                  <a:pt x="-538" y="296021"/>
                  <a:pt x="1571" y="293906"/>
                </a:cubicBezTo>
                <a:cubicBezTo>
                  <a:pt x="1571" y="293899"/>
                  <a:pt x="1592" y="293891"/>
                  <a:pt x="1592" y="293885"/>
                </a:cubicBezTo>
                <a:lnTo>
                  <a:pt x="296872" y="1745"/>
                </a:lnTo>
                <a:cubicBezTo>
                  <a:pt x="298895" y="-455"/>
                  <a:pt x="302337" y="-593"/>
                  <a:pt x="304531" y="1436"/>
                </a:cubicBezTo>
                <a:cubicBezTo>
                  <a:pt x="306726" y="3467"/>
                  <a:pt x="306876" y="6896"/>
                  <a:pt x="304833" y="9097"/>
                </a:cubicBezTo>
                <a:cubicBezTo>
                  <a:pt x="304725" y="9219"/>
                  <a:pt x="304617" y="9336"/>
                  <a:pt x="304488" y="9447"/>
                </a:cubicBezTo>
                <a:lnTo>
                  <a:pt x="9359" y="301479"/>
                </a:lnTo>
                <a:cubicBezTo>
                  <a:pt x="8348" y="302548"/>
                  <a:pt x="6928" y="303146"/>
                  <a:pt x="5443" y="303136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11540783" y="5316278"/>
            <a:ext cx="113403" cy="112257"/>
          </a:xfrm>
          <a:custGeom>
            <a:avLst/>
            <a:gdLst>
              <a:gd name="connsiteX0" fmla="*/ 5422 w 84372"/>
              <a:gd name="connsiteY0" fmla="*/ 83519 h 83519"/>
              <a:gd name="connsiteX1" fmla="*/ 0 w 84372"/>
              <a:gd name="connsiteY1" fmla="*/ 78141 h 83519"/>
              <a:gd name="connsiteX2" fmla="*/ 1614 w 84372"/>
              <a:gd name="connsiteY2" fmla="*/ 74268 h 83519"/>
              <a:gd name="connsiteX3" fmla="*/ 75127 w 84372"/>
              <a:gd name="connsiteY3" fmla="*/ 1572 h 83519"/>
              <a:gd name="connsiteX4" fmla="*/ 82786 w 84372"/>
              <a:gd name="connsiteY4" fmla="*/ 1605 h 83519"/>
              <a:gd name="connsiteX5" fmla="*/ 82764 w 84372"/>
              <a:gd name="connsiteY5" fmla="*/ 9274 h 83519"/>
              <a:gd name="connsiteX6" fmla="*/ 9230 w 84372"/>
              <a:gd name="connsiteY6" fmla="*/ 81970 h 83519"/>
              <a:gd name="connsiteX7" fmla="*/ 5422 w 84372"/>
              <a:gd name="connsiteY7" fmla="*/ 83519 h 83519"/>
            </a:gdLst>
            <a:rect l="l" t="t" r="r" b="b"/>
            <a:pathLst>
              <a:path w="84372" h="83519">
                <a:moveTo>
                  <a:pt x="5422" y="83519"/>
                </a:moveTo>
                <a:cubicBezTo>
                  <a:pt x="2431" y="83532"/>
                  <a:pt x="21" y="81125"/>
                  <a:pt x="0" y="78141"/>
                </a:cubicBezTo>
                <a:cubicBezTo>
                  <a:pt x="0" y="76687"/>
                  <a:pt x="581" y="75288"/>
                  <a:pt x="1614" y="74268"/>
                </a:cubicBezTo>
                <a:lnTo>
                  <a:pt x="75127" y="1572"/>
                </a:lnTo>
                <a:cubicBezTo>
                  <a:pt x="77256" y="-536"/>
                  <a:pt x="80678" y="-523"/>
                  <a:pt x="82786" y="1605"/>
                </a:cubicBezTo>
                <a:cubicBezTo>
                  <a:pt x="84915" y="3733"/>
                  <a:pt x="84894" y="7166"/>
                  <a:pt x="82764" y="9274"/>
                </a:cubicBezTo>
                <a:lnTo>
                  <a:pt x="9230" y="81970"/>
                </a:lnTo>
                <a:cubicBezTo>
                  <a:pt x="8218" y="82966"/>
                  <a:pt x="6841" y="83524"/>
                  <a:pt x="5422" y="83519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11052870" y="5504330"/>
            <a:ext cx="411413" cy="407175"/>
          </a:xfrm>
          <a:custGeom>
            <a:avLst/>
            <a:gdLst>
              <a:gd name="connsiteX0" fmla="*/ 5422 w 306090"/>
              <a:gd name="connsiteY0" fmla="*/ 302937 h 302937"/>
              <a:gd name="connsiteX1" fmla="*/ 0 w 306090"/>
              <a:gd name="connsiteY1" fmla="*/ 297515 h 302937"/>
              <a:gd name="connsiteX2" fmla="*/ 1591 w 306090"/>
              <a:gd name="connsiteY2" fmla="*/ 293686 h 302937"/>
              <a:gd name="connsiteX3" fmla="*/ 296872 w 306090"/>
              <a:gd name="connsiteY3" fmla="*/ 1568 h 302937"/>
              <a:gd name="connsiteX4" fmla="*/ 304531 w 306090"/>
              <a:gd name="connsiteY4" fmla="*/ 1601 h 302937"/>
              <a:gd name="connsiteX5" fmla="*/ 304488 w 306090"/>
              <a:gd name="connsiteY5" fmla="*/ 9249 h 302937"/>
              <a:gd name="connsiteX6" fmla="*/ 9230 w 306090"/>
              <a:gd name="connsiteY6" fmla="*/ 301367 h 302937"/>
              <a:gd name="connsiteX7" fmla="*/ 5422 w 306090"/>
              <a:gd name="connsiteY7" fmla="*/ 302937 h 302937"/>
            </a:gdLst>
            <a:rect l="l" t="t" r="r" b="b"/>
            <a:pathLst>
              <a:path w="306090" h="302937">
                <a:moveTo>
                  <a:pt x="5422" y="302937"/>
                </a:moveTo>
                <a:cubicBezTo>
                  <a:pt x="2431" y="302937"/>
                  <a:pt x="0" y="300506"/>
                  <a:pt x="0" y="297515"/>
                </a:cubicBezTo>
                <a:cubicBezTo>
                  <a:pt x="0" y="296074"/>
                  <a:pt x="581" y="294697"/>
                  <a:pt x="1591" y="293686"/>
                </a:cubicBezTo>
                <a:lnTo>
                  <a:pt x="296872" y="1568"/>
                </a:lnTo>
                <a:cubicBezTo>
                  <a:pt x="299002" y="-536"/>
                  <a:pt x="302422" y="-521"/>
                  <a:pt x="304531" y="1601"/>
                </a:cubicBezTo>
                <a:cubicBezTo>
                  <a:pt x="306618" y="3722"/>
                  <a:pt x="306618" y="7145"/>
                  <a:pt x="304488" y="9249"/>
                </a:cubicBezTo>
                <a:lnTo>
                  <a:pt x="9230" y="301367"/>
                </a:lnTo>
                <a:cubicBezTo>
                  <a:pt x="8218" y="302378"/>
                  <a:pt x="6841" y="302937"/>
                  <a:pt x="5422" y="30293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11318759" y="5396174"/>
            <a:ext cx="411450" cy="407208"/>
          </a:xfrm>
          <a:custGeom>
            <a:avLst/>
            <a:gdLst>
              <a:gd name="connsiteX0" fmla="*/ 5422 w 306118"/>
              <a:gd name="connsiteY0" fmla="*/ 302963 h 302962"/>
              <a:gd name="connsiteX1" fmla="*/ 0 w 306118"/>
              <a:gd name="connsiteY1" fmla="*/ 297541 h 302962"/>
              <a:gd name="connsiteX2" fmla="*/ 1614 w 306118"/>
              <a:gd name="connsiteY2" fmla="*/ 293690 h 302962"/>
              <a:gd name="connsiteX3" fmla="*/ 296873 w 306118"/>
              <a:gd name="connsiteY3" fmla="*/ 1572 h 302962"/>
              <a:gd name="connsiteX4" fmla="*/ 304532 w 306118"/>
              <a:gd name="connsiteY4" fmla="*/ 1605 h 302962"/>
              <a:gd name="connsiteX5" fmla="*/ 304510 w 306118"/>
              <a:gd name="connsiteY5" fmla="*/ 9274 h 302962"/>
              <a:gd name="connsiteX6" fmla="*/ 9230 w 306118"/>
              <a:gd name="connsiteY6" fmla="*/ 301392 h 302962"/>
              <a:gd name="connsiteX7" fmla="*/ 5422 w 306118"/>
              <a:gd name="connsiteY7" fmla="*/ 302963 h 302962"/>
            </a:gdLst>
            <a:rect l="l" t="t" r="r" b="b"/>
            <a:pathLst>
              <a:path w="306118" h="302962">
                <a:moveTo>
                  <a:pt x="5422" y="302963"/>
                </a:moveTo>
                <a:cubicBezTo>
                  <a:pt x="2432" y="302963"/>
                  <a:pt x="0" y="300531"/>
                  <a:pt x="0" y="297541"/>
                </a:cubicBezTo>
                <a:cubicBezTo>
                  <a:pt x="0" y="296100"/>
                  <a:pt x="581" y="294701"/>
                  <a:pt x="1614" y="293690"/>
                </a:cubicBezTo>
                <a:lnTo>
                  <a:pt x="296873" y="1572"/>
                </a:lnTo>
                <a:cubicBezTo>
                  <a:pt x="299002" y="-536"/>
                  <a:pt x="302423" y="-523"/>
                  <a:pt x="304532" y="1605"/>
                </a:cubicBezTo>
                <a:cubicBezTo>
                  <a:pt x="306661" y="3733"/>
                  <a:pt x="306640" y="7166"/>
                  <a:pt x="304510" y="9274"/>
                </a:cubicBezTo>
                <a:lnTo>
                  <a:pt x="9230" y="301392"/>
                </a:lnTo>
                <a:cubicBezTo>
                  <a:pt x="8219" y="302403"/>
                  <a:pt x="6842" y="302963"/>
                  <a:pt x="5422" y="302963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9736287" y="5554817"/>
            <a:ext cx="411443" cy="407175"/>
          </a:xfrm>
          <a:custGeom>
            <a:avLst/>
            <a:gdLst>
              <a:gd name="connsiteX0" fmla="*/ 5422 w 306112"/>
              <a:gd name="connsiteY0" fmla="*/ 302937 h 302937"/>
              <a:gd name="connsiteX1" fmla="*/ 0 w 306112"/>
              <a:gd name="connsiteY1" fmla="*/ 297558 h 302937"/>
              <a:gd name="connsiteX2" fmla="*/ 1614 w 306112"/>
              <a:gd name="connsiteY2" fmla="*/ 293686 h 302937"/>
              <a:gd name="connsiteX3" fmla="*/ 296894 w 306112"/>
              <a:gd name="connsiteY3" fmla="*/ 1568 h 302937"/>
              <a:gd name="connsiteX4" fmla="*/ 304553 w 306112"/>
              <a:gd name="connsiteY4" fmla="*/ 1601 h 302937"/>
              <a:gd name="connsiteX5" fmla="*/ 304510 w 306112"/>
              <a:gd name="connsiteY5" fmla="*/ 9249 h 302937"/>
              <a:gd name="connsiteX6" fmla="*/ 9230 w 306112"/>
              <a:gd name="connsiteY6" fmla="*/ 301366 h 302937"/>
              <a:gd name="connsiteX7" fmla="*/ 5422 w 306112"/>
              <a:gd name="connsiteY7" fmla="*/ 302937 h 302937"/>
            </a:gdLst>
            <a:rect l="l" t="t" r="r" b="b"/>
            <a:pathLst>
              <a:path w="306112" h="302937">
                <a:moveTo>
                  <a:pt x="5422" y="302937"/>
                </a:moveTo>
                <a:cubicBezTo>
                  <a:pt x="2432" y="302958"/>
                  <a:pt x="22" y="300549"/>
                  <a:pt x="0" y="297558"/>
                </a:cubicBezTo>
                <a:cubicBezTo>
                  <a:pt x="0" y="296096"/>
                  <a:pt x="581" y="294697"/>
                  <a:pt x="1614" y="293686"/>
                </a:cubicBezTo>
                <a:lnTo>
                  <a:pt x="296894" y="1568"/>
                </a:lnTo>
                <a:cubicBezTo>
                  <a:pt x="299024" y="-536"/>
                  <a:pt x="302444" y="-521"/>
                  <a:pt x="304553" y="1601"/>
                </a:cubicBezTo>
                <a:cubicBezTo>
                  <a:pt x="306640" y="3722"/>
                  <a:pt x="306640" y="7145"/>
                  <a:pt x="304510" y="9249"/>
                </a:cubicBezTo>
                <a:lnTo>
                  <a:pt x="9230" y="301366"/>
                </a:lnTo>
                <a:cubicBezTo>
                  <a:pt x="8219" y="302378"/>
                  <a:pt x="6842" y="302937"/>
                  <a:pt x="5422" y="30293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1398327" y="4521389"/>
            <a:ext cx="411185" cy="406970"/>
          </a:xfrm>
          <a:custGeom>
            <a:avLst/>
            <a:gdLst>
              <a:gd name="connsiteX0" fmla="*/ 5443 w 305921"/>
              <a:gd name="connsiteY0" fmla="*/ 302786 h 302785"/>
              <a:gd name="connsiteX1" fmla="*/ 1592 w 305921"/>
              <a:gd name="connsiteY1" fmla="*/ 301193 h 302785"/>
              <a:gd name="connsiteX2" fmla="*/ 1571 w 305921"/>
              <a:gd name="connsiteY2" fmla="*/ 293556 h 302785"/>
              <a:gd name="connsiteX3" fmla="*/ 1592 w 305921"/>
              <a:gd name="connsiteY3" fmla="*/ 293534 h 302785"/>
              <a:gd name="connsiteX4" fmla="*/ 296872 w 305921"/>
              <a:gd name="connsiteY4" fmla="*/ 1395 h 302785"/>
              <a:gd name="connsiteX5" fmla="*/ 304531 w 305921"/>
              <a:gd name="connsiteY5" fmla="*/ 1791 h 302785"/>
              <a:gd name="connsiteX6" fmla="*/ 304488 w 305921"/>
              <a:gd name="connsiteY6" fmla="*/ 9097 h 302785"/>
              <a:gd name="connsiteX7" fmla="*/ 9251 w 305921"/>
              <a:gd name="connsiteY7" fmla="*/ 301215 h 302785"/>
              <a:gd name="connsiteX8" fmla="*/ 5443 w 305921"/>
              <a:gd name="connsiteY8" fmla="*/ 302786 h 302785"/>
            </a:gdLst>
            <a:rect l="l" t="t" r="r" b="b"/>
            <a:pathLst>
              <a:path w="305921" h="302785">
                <a:moveTo>
                  <a:pt x="5443" y="302786"/>
                </a:moveTo>
                <a:cubicBezTo>
                  <a:pt x="4002" y="302781"/>
                  <a:pt x="2625" y="302211"/>
                  <a:pt x="1592" y="301193"/>
                </a:cubicBezTo>
                <a:cubicBezTo>
                  <a:pt x="-516" y="299092"/>
                  <a:pt x="-538" y="295671"/>
                  <a:pt x="1571" y="293556"/>
                </a:cubicBezTo>
                <a:cubicBezTo>
                  <a:pt x="1571" y="293550"/>
                  <a:pt x="1592" y="293541"/>
                  <a:pt x="1592" y="293534"/>
                </a:cubicBezTo>
                <a:lnTo>
                  <a:pt x="296872" y="1395"/>
                </a:lnTo>
                <a:cubicBezTo>
                  <a:pt x="299088" y="-610"/>
                  <a:pt x="302530" y="-433"/>
                  <a:pt x="304531" y="1791"/>
                </a:cubicBezTo>
                <a:cubicBezTo>
                  <a:pt x="306403" y="3872"/>
                  <a:pt x="306381" y="7039"/>
                  <a:pt x="304488" y="9097"/>
                </a:cubicBezTo>
                <a:lnTo>
                  <a:pt x="9251" y="301215"/>
                </a:lnTo>
                <a:cubicBezTo>
                  <a:pt x="8240" y="302224"/>
                  <a:pt x="6863" y="302790"/>
                  <a:pt x="5443" y="302786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0" flipV="0">
            <a:off x="11231721" y="6236267"/>
            <a:ext cx="188651" cy="188652"/>
          </a:xfrm>
          <a:custGeom>
            <a:avLst/>
            <a:gdLst>
              <a:gd name="connsiteX0" fmla="*/ 70178 w 140356"/>
              <a:gd name="connsiteY0" fmla="*/ 140358 h 140357"/>
              <a:gd name="connsiteX1" fmla="*/ 0 w 140356"/>
              <a:gd name="connsiteY1" fmla="*/ 70179 h 140357"/>
              <a:gd name="connsiteX2" fmla="*/ 70178 w 140356"/>
              <a:gd name="connsiteY2" fmla="*/ 0 h 140357"/>
              <a:gd name="connsiteX3" fmla="*/ 140357 w 140356"/>
              <a:gd name="connsiteY3" fmla="*/ 70179 h 140357"/>
              <a:gd name="connsiteX4" fmla="*/ 70178 w 140356"/>
              <a:gd name="connsiteY4" fmla="*/ 140358 h 140357"/>
              <a:gd name="connsiteX5" fmla="*/ 70178 w 140356"/>
              <a:gd name="connsiteY5" fmla="*/ 8756 h 140357"/>
              <a:gd name="connsiteX6" fmla="*/ 8734 w 140356"/>
              <a:gd name="connsiteY6" fmla="*/ 70157 h 140357"/>
              <a:gd name="connsiteX7" fmla="*/ 70135 w 140356"/>
              <a:gd name="connsiteY7" fmla="*/ 131601 h 140357"/>
              <a:gd name="connsiteX8" fmla="*/ 131579 w 140356"/>
              <a:gd name="connsiteY8" fmla="*/ 70200 h 140357"/>
              <a:gd name="connsiteX9" fmla="*/ 131579 w 140356"/>
              <a:gd name="connsiteY9" fmla="*/ 70179 h 140357"/>
              <a:gd name="connsiteX10" fmla="*/ 70178 w 140356"/>
              <a:gd name="connsiteY10" fmla="*/ 8756 h 140357"/>
            </a:gdLst>
            <a:rect l="l" t="t" r="r" b="b"/>
            <a:pathLst>
              <a:path w="140356" h="140357">
                <a:moveTo>
                  <a:pt x="70178" y="140358"/>
                </a:moveTo>
                <a:cubicBezTo>
                  <a:pt x="31410" y="140358"/>
                  <a:pt x="0" y="108947"/>
                  <a:pt x="0" y="70179"/>
                </a:cubicBezTo>
                <a:cubicBezTo>
                  <a:pt x="0" y="31411"/>
                  <a:pt x="31410" y="0"/>
                  <a:pt x="70178" y="0"/>
                </a:cubicBezTo>
                <a:cubicBezTo>
                  <a:pt x="108946" y="0"/>
                  <a:pt x="140357" y="31411"/>
                  <a:pt x="140357" y="70179"/>
                </a:cubicBezTo>
                <a:cubicBezTo>
                  <a:pt x="140314" y="108926"/>
                  <a:pt x="108925" y="140315"/>
                  <a:pt x="70178" y="140358"/>
                </a:cubicBezTo>
                <a:close/>
                <a:moveTo>
                  <a:pt x="70178" y="8756"/>
                </a:moveTo>
                <a:cubicBezTo>
                  <a:pt x="36250" y="8735"/>
                  <a:pt x="8756" y="36230"/>
                  <a:pt x="8734" y="70157"/>
                </a:cubicBezTo>
                <a:cubicBezTo>
                  <a:pt x="8713" y="104085"/>
                  <a:pt x="36207" y="131580"/>
                  <a:pt x="70135" y="131601"/>
                </a:cubicBezTo>
                <a:cubicBezTo>
                  <a:pt x="104063" y="131623"/>
                  <a:pt x="131558" y="104128"/>
                  <a:pt x="131579" y="70200"/>
                </a:cubicBezTo>
                <a:cubicBezTo>
                  <a:pt x="131579" y="70200"/>
                  <a:pt x="131579" y="70179"/>
                  <a:pt x="131579" y="70179"/>
                </a:cubicBezTo>
                <a:cubicBezTo>
                  <a:pt x="131536" y="36294"/>
                  <a:pt x="104063" y="8821"/>
                  <a:pt x="70178" y="8756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0" flipH="0" flipV="0">
            <a:off x="2002242" y="4317003"/>
            <a:ext cx="257878" cy="257879"/>
          </a:xfrm>
          <a:custGeom>
            <a:avLst/>
            <a:gdLst>
              <a:gd name="connsiteX0" fmla="*/ 95931 w 191861"/>
              <a:gd name="connsiteY0" fmla="*/ 191862 h 191862"/>
              <a:gd name="connsiteX1" fmla="*/ 0 w 191861"/>
              <a:gd name="connsiteY1" fmla="*/ 95931 h 191862"/>
              <a:gd name="connsiteX2" fmla="*/ 95931 w 191861"/>
              <a:gd name="connsiteY2" fmla="*/ 0 h 191862"/>
              <a:gd name="connsiteX3" fmla="*/ 191862 w 191861"/>
              <a:gd name="connsiteY3" fmla="*/ 95931 h 191862"/>
              <a:gd name="connsiteX4" fmla="*/ 95931 w 191861"/>
              <a:gd name="connsiteY4" fmla="*/ 191862 h 191862"/>
              <a:gd name="connsiteX5" fmla="*/ 95931 w 191861"/>
              <a:gd name="connsiteY5" fmla="*/ 8756 h 191862"/>
              <a:gd name="connsiteX6" fmla="*/ 8756 w 191861"/>
              <a:gd name="connsiteY6" fmla="*/ 95931 h 191862"/>
              <a:gd name="connsiteX7" fmla="*/ 95931 w 191861"/>
              <a:gd name="connsiteY7" fmla="*/ 183106 h 191862"/>
              <a:gd name="connsiteX8" fmla="*/ 183106 w 191861"/>
              <a:gd name="connsiteY8" fmla="*/ 95931 h 191862"/>
              <a:gd name="connsiteX9" fmla="*/ 95931 w 191861"/>
              <a:gd name="connsiteY9" fmla="*/ 8756 h 191862"/>
            </a:gdLst>
            <a:rect l="l" t="t" r="r" b="b"/>
            <a:pathLst>
              <a:path w="191861" h="191862">
                <a:moveTo>
                  <a:pt x="95931" y="191862"/>
                </a:moveTo>
                <a:cubicBezTo>
                  <a:pt x="42942" y="191862"/>
                  <a:pt x="0" y="148912"/>
                  <a:pt x="0" y="95931"/>
                </a:cubicBezTo>
                <a:cubicBezTo>
                  <a:pt x="0" y="42951"/>
                  <a:pt x="42942" y="0"/>
                  <a:pt x="95931" y="0"/>
                </a:cubicBezTo>
                <a:cubicBezTo>
                  <a:pt x="148920" y="0"/>
                  <a:pt x="191862" y="42951"/>
                  <a:pt x="191862" y="95931"/>
                </a:cubicBezTo>
                <a:cubicBezTo>
                  <a:pt x="191819" y="148892"/>
                  <a:pt x="148899" y="191815"/>
                  <a:pt x="95931" y="191862"/>
                </a:cubicBezTo>
                <a:close/>
                <a:moveTo>
                  <a:pt x="95931" y="8756"/>
                </a:moveTo>
                <a:cubicBezTo>
                  <a:pt x="47783" y="8756"/>
                  <a:pt x="8756" y="47785"/>
                  <a:pt x="8756" y="95931"/>
                </a:cubicBezTo>
                <a:cubicBezTo>
                  <a:pt x="8756" y="144077"/>
                  <a:pt x="47783" y="183106"/>
                  <a:pt x="95931" y="183106"/>
                </a:cubicBezTo>
                <a:cubicBezTo>
                  <a:pt x="144079" y="183106"/>
                  <a:pt x="183106" y="144077"/>
                  <a:pt x="183106" y="95931"/>
                </a:cubicBezTo>
                <a:cubicBezTo>
                  <a:pt x="183063" y="47806"/>
                  <a:pt x="144058" y="8804"/>
                  <a:pt x="95931" y="8756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0" flipH="0" flipV="0">
            <a:off x="599992" y="5184188"/>
            <a:ext cx="126829" cy="126829"/>
          </a:xfrm>
          <a:custGeom>
            <a:avLst/>
            <a:gdLst>
              <a:gd name="connsiteX0" fmla="*/ 47180 w 94360"/>
              <a:gd name="connsiteY0" fmla="*/ 94361 h 94360"/>
              <a:gd name="connsiteX1" fmla="*/ 0 w 94360"/>
              <a:gd name="connsiteY1" fmla="*/ 47180 h 94360"/>
              <a:gd name="connsiteX2" fmla="*/ 47180 w 94360"/>
              <a:gd name="connsiteY2" fmla="*/ 0 h 94360"/>
              <a:gd name="connsiteX3" fmla="*/ 94360 w 94360"/>
              <a:gd name="connsiteY3" fmla="*/ 47180 h 94360"/>
              <a:gd name="connsiteX4" fmla="*/ 94360 w 94360"/>
              <a:gd name="connsiteY4" fmla="*/ 47202 h 94360"/>
              <a:gd name="connsiteX5" fmla="*/ 47180 w 94360"/>
              <a:gd name="connsiteY5" fmla="*/ 94361 h 94360"/>
              <a:gd name="connsiteX6" fmla="*/ 47180 w 94360"/>
              <a:gd name="connsiteY6" fmla="*/ 8778 h 94360"/>
              <a:gd name="connsiteX7" fmla="*/ 8734 w 94360"/>
              <a:gd name="connsiteY7" fmla="*/ 47180 h 94360"/>
              <a:gd name="connsiteX8" fmla="*/ 47137 w 94360"/>
              <a:gd name="connsiteY8" fmla="*/ 85626 h 94360"/>
              <a:gd name="connsiteX9" fmla="*/ 85583 w 94360"/>
              <a:gd name="connsiteY9" fmla="*/ 47223 h 94360"/>
              <a:gd name="connsiteX10" fmla="*/ 85583 w 94360"/>
              <a:gd name="connsiteY10" fmla="*/ 47202 h 94360"/>
              <a:gd name="connsiteX11" fmla="*/ 47180 w 94360"/>
              <a:gd name="connsiteY11" fmla="*/ 8778 h 94360"/>
            </a:gdLst>
            <a:rect l="l" t="t" r="r" b="b"/>
            <a:pathLst>
              <a:path w="94360" h="94360">
                <a:moveTo>
                  <a:pt x="47180" y="94361"/>
                </a:moveTo>
                <a:cubicBezTo>
                  <a:pt x="21126" y="94361"/>
                  <a:pt x="0" y="73238"/>
                  <a:pt x="0" y="47180"/>
                </a:cubicBezTo>
                <a:cubicBezTo>
                  <a:pt x="0" y="21122"/>
                  <a:pt x="21126" y="0"/>
                  <a:pt x="47180" y="0"/>
                </a:cubicBezTo>
                <a:cubicBezTo>
                  <a:pt x="73234" y="0"/>
                  <a:pt x="94360" y="21122"/>
                  <a:pt x="94360" y="47180"/>
                </a:cubicBezTo>
                <a:cubicBezTo>
                  <a:pt x="94360" y="47187"/>
                  <a:pt x="94360" y="47195"/>
                  <a:pt x="94360" y="47202"/>
                </a:cubicBezTo>
                <a:cubicBezTo>
                  <a:pt x="94317" y="73240"/>
                  <a:pt x="73212" y="94337"/>
                  <a:pt x="47180" y="94361"/>
                </a:cubicBezTo>
                <a:close/>
                <a:moveTo>
                  <a:pt x="47180" y="8778"/>
                </a:moveTo>
                <a:cubicBezTo>
                  <a:pt x="25967" y="8765"/>
                  <a:pt x="8756" y="25959"/>
                  <a:pt x="8734" y="47180"/>
                </a:cubicBezTo>
                <a:cubicBezTo>
                  <a:pt x="8713" y="68402"/>
                  <a:pt x="25924" y="85613"/>
                  <a:pt x="47137" y="85626"/>
                </a:cubicBezTo>
                <a:cubicBezTo>
                  <a:pt x="68350" y="85639"/>
                  <a:pt x="85561" y="68445"/>
                  <a:pt x="85583" y="47223"/>
                </a:cubicBezTo>
                <a:cubicBezTo>
                  <a:pt x="85583" y="47217"/>
                  <a:pt x="85583" y="47208"/>
                  <a:pt x="85583" y="47202"/>
                </a:cubicBezTo>
                <a:cubicBezTo>
                  <a:pt x="85561" y="26000"/>
                  <a:pt x="68393" y="8814"/>
                  <a:pt x="47180" y="8778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 rot="0" flipH="0" flipV="0">
            <a:off x="5669502" y="5725425"/>
            <a:ext cx="257879" cy="257879"/>
          </a:xfrm>
          <a:custGeom>
            <a:avLst/>
            <a:gdLst>
              <a:gd name="connsiteX0" fmla="*/ 95931 w 191862"/>
              <a:gd name="connsiteY0" fmla="*/ 191862 h 191862"/>
              <a:gd name="connsiteX1" fmla="*/ 0 w 191862"/>
              <a:gd name="connsiteY1" fmla="*/ 95931 h 191862"/>
              <a:gd name="connsiteX2" fmla="*/ 95931 w 191862"/>
              <a:gd name="connsiteY2" fmla="*/ 0 h 191862"/>
              <a:gd name="connsiteX3" fmla="*/ 191862 w 191862"/>
              <a:gd name="connsiteY3" fmla="*/ 95931 h 191862"/>
              <a:gd name="connsiteX4" fmla="*/ 95931 w 191862"/>
              <a:gd name="connsiteY4" fmla="*/ 191862 h 191862"/>
              <a:gd name="connsiteX5" fmla="*/ 95931 w 191862"/>
              <a:gd name="connsiteY5" fmla="*/ 8778 h 191862"/>
              <a:gd name="connsiteX6" fmla="*/ 8735 w 191862"/>
              <a:gd name="connsiteY6" fmla="*/ 95931 h 191862"/>
              <a:gd name="connsiteX7" fmla="*/ 95888 w 191862"/>
              <a:gd name="connsiteY7" fmla="*/ 183127 h 191862"/>
              <a:gd name="connsiteX8" fmla="*/ 183085 w 191862"/>
              <a:gd name="connsiteY8" fmla="*/ 95974 h 191862"/>
              <a:gd name="connsiteX9" fmla="*/ 183085 w 191862"/>
              <a:gd name="connsiteY9" fmla="*/ 95931 h 191862"/>
              <a:gd name="connsiteX10" fmla="*/ 95931 w 191862"/>
              <a:gd name="connsiteY10" fmla="*/ 8778 h 191862"/>
            </a:gdLst>
            <a:rect l="l" t="t" r="r" b="b"/>
            <a:pathLst>
              <a:path w="191862" h="191862">
                <a:moveTo>
                  <a:pt x="95931" y="191862"/>
                </a:moveTo>
                <a:cubicBezTo>
                  <a:pt x="42942" y="191862"/>
                  <a:pt x="0" y="148920"/>
                  <a:pt x="0" y="95931"/>
                </a:cubicBezTo>
                <a:cubicBezTo>
                  <a:pt x="0" y="42951"/>
                  <a:pt x="42942" y="0"/>
                  <a:pt x="95931" y="0"/>
                </a:cubicBezTo>
                <a:cubicBezTo>
                  <a:pt x="148921" y="0"/>
                  <a:pt x="191862" y="42951"/>
                  <a:pt x="191862" y="95931"/>
                </a:cubicBezTo>
                <a:cubicBezTo>
                  <a:pt x="191798" y="148877"/>
                  <a:pt x="148878" y="191798"/>
                  <a:pt x="95931" y="191862"/>
                </a:cubicBezTo>
                <a:close/>
                <a:moveTo>
                  <a:pt x="95931" y="8778"/>
                </a:moveTo>
                <a:cubicBezTo>
                  <a:pt x="47783" y="8767"/>
                  <a:pt x="8756" y="47785"/>
                  <a:pt x="8735" y="95931"/>
                </a:cubicBezTo>
                <a:cubicBezTo>
                  <a:pt x="8713" y="144079"/>
                  <a:pt x="47740" y="183106"/>
                  <a:pt x="95888" y="183127"/>
                </a:cubicBezTo>
                <a:cubicBezTo>
                  <a:pt x="144037" y="183149"/>
                  <a:pt x="183063" y="144122"/>
                  <a:pt x="183085" y="95974"/>
                </a:cubicBezTo>
                <a:cubicBezTo>
                  <a:pt x="183085" y="95953"/>
                  <a:pt x="183085" y="95953"/>
                  <a:pt x="183085" y="95931"/>
                </a:cubicBezTo>
                <a:cubicBezTo>
                  <a:pt x="183042" y="47817"/>
                  <a:pt x="144037" y="8825"/>
                  <a:pt x="95931" y="8778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 rot="0" flipH="0" flipV="0">
            <a:off x="7606161" y="5664728"/>
            <a:ext cx="126829" cy="126829"/>
          </a:xfrm>
          <a:custGeom>
            <a:avLst/>
            <a:gdLst>
              <a:gd name="connsiteX0" fmla="*/ 47159 w 94360"/>
              <a:gd name="connsiteY0" fmla="*/ 94361 h 94360"/>
              <a:gd name="connsiteX1" fmla="*/ 0 w 94360"/>
              <a:gd name="connsiteY1" fmla="*/ 47159 h 94360"/>
              <a:gd name="connsiteX2" fmla="*/ 47202 w 94360"/>
              <a:gd name="connsiteY2" fmla="*/ 0 h 94360"/>
              <a:gd name="connsiteX3" fmla="*/ 94361 w 94360"/>
              <a:gd name="connsiteY3" fmla="*/ 47180 h 94360"/>
              <a:gd name="connsiteX4" fmla="*/ 47159 w 94360"/>
              <a:gd name="connsiteY4" fmla="*/ 94361 h 94360"/>
              <a:gd name="connsiteX5" fmla="*/ 47159 w 94360"/>
              <a:gd name="connsiteY5" fmla="*/ 8756 h 94360"/>
              <a:gd name="connsiteX6" fmla="*/ 8735 w 94360"/>
              <a:gd name="connsiteY6" fmla="*/ 47180 h 94360"/>
              <a:gd name="connsiteX7" fmla="*/ 47159 w 94360"/>
              <a:gd name="connsiteY7" fmla="*/ 85604 h 94360"/>
              <a:gd name="connsiteX8" fmla="*/ 85583 w 94360"/>
              <a:gd name="connsiteY8" fmla="*/ 47180 h 94360"/>
              <a:gd name="connsiteX9" fmla="*/ 47159 w 94360"/>
              <a:gd name="connsiteY9" fmla="*/ 8756 h 94360"/>
            </a:gdLst>
            <a:rect l="l" t="t" r="r" b="b"/>
            <a:pathLst>
              <a:path w="94360" h="94360">
                <a:moveTo>
                  <a:pt x="47159" y="94361"/>
                </a:moveTo>
                <a:cubicBezTo>
                  <a:pt x="21105" y="94339"/>
                  <a:pt x="-22" y="73217"/>
                  <a:pt x="0" y="47159"/>
                </a:cubicBezTo>
                <a:cubicBezTo>
                  <a:pt x="22" y="21101"/>
                  <a:pt x="21148" y="-13"/>
                  <a:pt x="47202" y="0"/>
                </a:cubicBezTo>
                <a:cubicBezTo>
                  <a:pt x="73255" y="11"/>
                  <a:pt x="94361" y="21131"/>
                  <a:pt x="94361" y="47180"/>
                </a:cubicBezTo>
                <a:cubicBezTo>
                  <a:pt x="94339" y="73236"/>
                  <a:pt x="73212" y="94339"/>
                  <a:pt x="47159" y="94361"/>
                </a:cubicBezTo>
                <a:close/>
                <a:moveTo>
                  <a:pt x="47159" y="8756"/>
                </a:moveTo>
                <a:cubicBezTo>
                  <a:pt x="25946" y="8756"/>
                  <a:pt x="8735" y="25959"/>
                  <a:pt x="8735" y="47180"/>
                </a:cubicBezTo>
                <a:cubicBezTo>
                  <a:pt x="8735" y="68402"/>
                  <a:pt x="25946" y="85604"/>
                  <a:pt x="47159" y="85604"/>
                </a:cubicBezTo>
                <a:cubicBezTo>
                  <a:pt x="68372" y="85604"/>
                  <a:pt x="85583" y="68402"/>
                  <a:pt x="85583" y="47180"/>
                </a:cubicBezTo>
                <a:cubicBezTo>
                  <a:pt x="85562" y="25970"/>
                  <a:pt x="68372" y="8780"/>
                  <a:pt x="47159" y="8756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0" flipH="0" flipV="0">
            <a:off x="5369359" y="5325706"/>
            <a:ext cx="406239" cy="804870"/>
          </a:xfrm>
          <a:custGeom>
            <a:avLst/>
            <a:gdLst>
              <a:gd name="connsiteX0" fmla="*/ 296356 w 302241"/>
              <a:gd name="connsiteY0" fmla="*/ 598822 h 598821"/>
              <a:gd name="connsiteX1" fmla="*/ 296356 w 302241"/>
              <a:gd name="connsiteY1" fmla="*/ 598822 h 598821"/>
              <a:gd name="connsiteX2" fmla="*/ 0 w 302241"/>
              <a:gd name="connsiteY2" fmla="*/ 299561 h 598821"/>
              <a:gd name="connsiteX3" fmla="*/ 297475 w 302241"/>
              <a:gd name="connsiteY3" fmla="*/ 0 h 598821"/>
              <a:gd name="connsiteX4" fmla="*/ 297475 w 302241"/>
              <a:gd name="connsiteY4" fmla="*/ 0 h 598821"/>
              <a:gd name="connsiteX5" fmla="*/ 302229 w 302241"/>
              <a:gd name="connsiteY5" fmla="*/ 5419 h 598821"/>
              <a:gd name="connsiteX6" fmla="*/ 297475 w 302241"/>
              <a:gd name="connsiteY6" fmla="*/ 10176 h 598821"/>
              <a:gd name="connsiteX7" fmla="*/ 10134 w 302241"/>
              <a:gd name="connsiteY7" fmla="*/ 299561 h 598821"/>
              <a:gd name="connsiteX8" fmla="*/ 296399 w 302241"/>
              <a:gd name="connsiteY8" fmla="*/ 588646 h 598821"/>
              <a:gd name="connsiteX9" fmla="*/ 301153 w 302241"/>
              <a:gd name="connsiteY9" fmla="*/ 594067 h 598821"/>
              <a:gd name="connsiteX10" fmla="*/ 296399 w 302241"/>
              <a:gd name="connsiteY10" fmla="*/ 598822 h 598821"/>
            </a:gdLst>
            <a:rect l="l" t="t" r="r" b="b"/>
            <a:pathLst>
              <a:path w="302241" h="598821">
                <a:moveTo>
                  <a:pt x="296356" y="598822"/>
                </a:moveTo>
                <a:lnTo>
                  <a:pt x="296356" y="598822"/>
                </a:lnTo>
                <a:cubicBezTo>
                  <a:pt x="132849" y="597294"/>
                  <a:pt x="0" y="463047"/>
                  <a:pt x="0" y="299561"/>
                </a:cubicBezTo>
                <a:cubicBezTo>
                  <a:pt x="0" y="135495"/>
                  <a:pt x="133387" y="1140"/>
                  <a:pt x="297475" y="0"/>
                </a:cubicBezTo>
                <a:lnTo>
                  <a:pt x="297475" y="0"/>
                </a:lnTo>
                <a:cubicBezTo>
                  <a:pt x="300293" y="183"/>
                  <a:pt x="302423" y="2610"/>
                  <a:pt x="302229" y="5419"/>
                </a:cubicBezTo>
                <a:cubicBezTo>
                  <a:pt x="302057" y="7975"/>
                  <a:pt x="300035" y="10011"/>
                  <a:pt x="297475" y="10176"/>
                </a:cubicBezTo>
                <a:cubicBezTo>
                  <a:pt x="139045" y="11252"/>
                  <a:pt x="10134" y="141068"/>
                  <a:pt x="10134" y="299561"/>
                </a:cubicBezTo>
                <a:cubicBezTo>
                  <a:pt x="10134" y="457474"/>
                  <a:pt x="138551" y="587182"/>
                  <a:pt x="296399" y="588646"/>
                </a:cubicBezTo>
                <a:cubicBezTo>
                  <a:pt x="299217" y="588839"/>
                  <a:pt x="301347" y="591249"/>
                  <a:pt x="301153" y="594067"/>
                </a:cubicBezTo>
                <a:cubicBezTo>
                  <a:pt x="300982" y="596627"/>
                  <a:pt x="298959" y="598649"/>
                  <a:pt x="296399" y="598822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rot="0" flipH="0" flipV="0">
            <a:off x="3834697" y="5794519"/>
            <a:ext cx="35353" cy="36259"/>
          </a:xfrm>
          <a:custGeom>
            <a:avLst/>
            <a:gdLst>
              <a:gd name="connsiteX0" fmla="*/ 22535 w 26302"/>
              <a:gd name="connsiteY0" fmla="*/ 22873 h 26977"/>
              <a:gd name="connsiteX1" fmla="*/ 22340 w 26302"/>
              <a:gd name="connsiteY1" fmla="*/ 3812 h 26977"/>
              <a:gd name="connsiteX2" fmla="*/ 4075 w 26302"/>
              <a:gd name="connsiteY2" fmla="*/ 3749 h 26977"/>
              <a:gd name="connsiteX3" fmla="*/ 3753 w 26302"/>
              <a:gd name="connsiteY3" fmla="*/ 4092 h 26977"/>
              <a:gd name="connsiteX4" fmla="*/ 3946 w 26302"/>
              <a:gd name="connsiteY4" fmla="*/ 23174 h 26977"/>
              <a:gd name="connsiteX5" fmla="*/ 22212 w 26302"/>
              <a:gd name="connsiteY5" fmla="*/ 23217 h 26977"/>
              <a:gd name="connsiteX6" fmla="*/ 22535 w 26302"/>
              <a:gd name="connsiteY6" fmla="*/ 22873 h 26977"/>
            </a:gdLst>
            <a:rect l="l" t="t" r="r" b="b"/>
            <a:pathLst>
              <a:path w="26302" h="26977">
                <a:moveTo>
                  <a:pt x="22535" y="22873"/>
                </a:moveTo>
                <a:cubicBezTo>
                  <a:pt x="27634" y="17508"/>
                  <a:pt x="27547" y="9072"/>
                  <a:pt x="22340" y="3812"/>
                </a:cubicBezTo>
                <a:cubicBezTo>
                  <a:pt x="17328" y="-1246"/>
                  <a:pt x="9152" y="-1274"/>
                  <a:pt x="4075" y="3749"/>
                </a:cubicBezTo>
                <a:cubicBezTo>
                  <a:pt x="3968" y="3861"/>
                  <a:pt x="3860" y="3975"/>
                  <a:pt x="3753" y="4092"/>
                </a:cubicBezTo>
                <a:cubicBezTo>
                  <a:pt x="-1325" y="9468"/>
                  <a:pt x="-1239" y="17901"/>
                  <a:pt x="3946" y="23174"/>
                </a:cubicBezTo>
                <a:cubicBezTo>
                  <a:pt x="8980" y="28228"/>
                  <a:pt x="17156" y="28247"/>
                  <a:pt x="22212" y="23217"/>
                </a:cubicBezTo>
                <a:cubicBezTo>
                  <a:pt x="22319" y="23106"/>
                  <a:pt x="22426" y="22989"/>
                  <a:pt x="22535" y="228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rot="0" flipH="0" flipV="0">
            <a:off x="3829897" y="5789695"/>
            <a:ext cx="44947" cy="45890"/>
          </a:xfrm>
          <a:custGeom>
            <a:avLst/>
            <a:gdLst>
              <a:gd name="connsiteX0" fmla="*/ 16661 w 33440"/>
              <a:gd name="connsiteY0" fmla="*/ 34143 h 34142"/>
              <a:gd name="connsiteX1" fmla="*/ 4979 w 33440"/>
              <a:gd name="connsiteY1" fmla="*/ 29281 h 34142"/>
              <a:gd name="connsiteX2" fmla="*/ 4721 w 33440"/>
              <a:gd name="connsiteY2" fmla="*/ 5206 h 34142"/>
              <a:gd name="connsiteX3" fmla="*/ 16597 w 33440"/>
              <a:gd name="connsiteY3" fmla="*/ 0 h 34142"/>
              <a:gd name="connsiteX4" fmla="*/ 16790 w 33440"/>
              <a:gd name="connsiteY4" fmla="*/ 0 h 34142"/>
              <a:gd name="connsiteX5" fmla="*/ 28451 w 33440"/>
              <a:gd name="connsiteY5" fmla="*/ 4862 h 34142"/>
              <a:gd name="connsiteX6" fmla="*/ 28730 w 33440"/>
              <a:gd name="connsiteY6" fmla="*/ 28936 h 34142"/>
              <a:gd name="connsiteX7" fmla="*/ 16876 w 33440"/>
              <a:gd name="connsiteY7" fmla="*/ 34143 h 34142"/>
              <a:gd name="connsiteX8" fmla="*/ 16790 w 33440"/>
              <a:gd name="connsiteY8" fmla="*/ 7164 h 34142"/>
              <a:gd name="connsiteX9" fmla="*/ 16683 w 33440"/>
              <a:gd name="connsiteY9" fmla="*/ 7164 h 34142"/>
              <a:gd name="connsiteX10" fmla="*/ 9905 w 33440"/>
              <a:gd name="connsiteY10" fmla="*/ 10155 h 34142"/>
              <a:gd name="connsiteX11" fmla="*/ 10057 w 33440"/>
              <a:gd name="connsiteY11" fmla="*/ 24225 h 34142"/>
              <a:gd name="connsiteX12" fmla="*/ 16790 w 33440"/>
              <a:gd name="connsiteY12" fmla="*/ 26979 h 34142"/>
              <a:gd name="connsiteX13" fmla="*/ 23503 w 33440"/>
              <a:gd name="connsiteY13" fmla="*/ 23988 h 34142"/>
              <a:gd name="connsiteX14" fmla="*/ 23395 w 33440"/>
              <a:gd name="connsiteY14" fmla="*/ 9918 h 34142"/>
              <a:gd name="connsiteX15" fmla="*/ 16790 w 33440"/>
              <a:gd name="connsiteY15" fmla="*/ 7164 h 34142"/>
            </a:gdLst>
            <a:rect l="l" t="t" r="r" b="b"/>
            <a:pathLst>
              <a:path w="33440" h="34142">
                <a:moveTo>
                  <a:pt x="16661" y="34143"/>
                </a:moveTo>
                <a:cubicBezTo>
                  <a:pt x="12272" y="34145"/>
                  <a:pt x="8078" y="32396"/>
                  <a:pt x="4979" y="29281"/>
                </a:cubicBezTo>
                <a:cubicBezTo>
                  <a:pt x="-1562" y="22628"/>
                  <a:pt x="-1669" y="11998"/>
                  <a:pt x="4721" y="5206"/>
                </a:cubicBezTo>
                <a:cubicBezTo>
                  <a:pt x="7797" y="1919"/>
                  <a:pt x="12100" y="37"/>
                  <a:pt x="16597" y="0"/>
                </a:cubicBezTo>
                <a:lnTo>
                  <a:pt x="16790" y="0"/>
                </a:lnTo>
                <a:cubicBezTo>
                  <a:pt x="21179" y="-6"/>
                  <a:pt x="25374" y="1745"/>
                  <a:pt x="28451" y="4862"/>
                </a:cubicBezTo>
                <a:cubicBezTo>
                  <a:pt x="34991" y="11508"/>
                  <a:pt x="35120" y="22140"/>
                  <a:pt x="28730" y="28936"/>
                </a:cubicBezTo>
                <a:cubicBezTo>
                  <a:pt x="25654" y="32211"/>
                  <a:pt x="21373" y="34089"/>
                  <a:pt x="16876" y="34143"/>
                </a:cubicBezTo>
                <a:close/>
                <a:moveTo>
                  <a:pt x="16790" y="7164"/>
                </a:moveTo>
                <a:lnTo>
                  <a:pt x="16683" y="7164"/>
                </a:lnTo>
                <a:cubicBezTo>
                  <a:pt x="14101" y="7196"/>
                  <a:pt x="11670" y="8276"/>
                  <a:pt x="9905" y="10155"/>
                </a:cubicBezTo>
                <a:cubicBezTo>
                  <a:pt x="6183" y="14130"/>
                  <a:pt x="6249" y="20331"/>
                  <a:pt x="10057" y="24225"/>
                </a:cubicBezTo>
                <a:cubicBezTo>
                  <a:pt x="11820" y="26032"/>
                  <a:pt x="14251" y="27028"/>
                  <a:pt x="16790" y="26979"/>
                </a:cubicBezTo>
                <a:cubicBezTo>
                  <a:pt x="19350" y="26935"/>
                  <a:pt x="21760" y="25856"/>
                  <a:pt x="23503" y="23988"/>
                </a:cubicBezTo>
                <a:cubicBezTo>
                  <a:pt x="27268" y="20034"/>
                  <a:pt x="27203" y="13814"/>
                  <a:pt x="23395" y="9918"/>
                </a:cubicBezTo>
                <a:cubicBezTo>
                  <a:pt x="21652" y="8154"/>
                  <a:pt x="19264" y="7162"/>
                  <a:pt x="16790" y="7164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rot="0" flipH="0" flipV="0">
            <a:off x="4501820" y="5954634"/>
            <a:ext cx="113403" cy="112257"/>
          </a:xfrm>
          <a:custGeom>
            <a:avLst/>
            <a:gdLst>
              <a:gd name="connsiteX0" fmla="*/ 5422 w 84372"/>
              <a:gd name="connsiteY0" fmla="*/ 83519 h 83519"/>
              <a:gd name="connsiteX1" fmla="*/ 0 w 84372"/>
              <a:gd name="connsiteY1" fmla="*/ 78141 h 83519"/>
              <a:gd name="connsiteX2" fmla="*/ 1614 w 84372"/>
              <a:gd name="connsiteY2" fmla="*/ 74268 h 83519"/>
              <a:gd name="connsiteX3" fmla="*/ 75127 w 84372"/>
              <a:gd name="connsiteY3" fmla="*/ 1572 h 83519"/>
              <a:gd name="connsiteX4" fmla="*/ 82786 w 84372"/>
              <a:gd name="connsiteY4" fmla="*/ 1605 h 83519"/>
              <a:gd name="connsiteX5" fmla="*/ 82764 w 84372"/>
              <a:gd name="connsiteY5" fmla="*/ 9274 h 83519"/>
              <a:gd name="connsiteX6" fmla="*/ 9230 w 84372"/>
              <a:gd name="connsiteY6" fmla="*/ 81970 h 83519"/>
              <a:gd name="connsiteX7" fmla="*/ 5422 w 84372"/>
              <a:gd name="connsiteY7" fmla="*/ 83519 h 83519"/>
            </a:gdLst>
            <a:rect l="l" t="t" r="r" b="b"/>
            <a:pathLst>
              <a:path w="84372" h="83519">
                <a:moveTo>
                  <a:pt x="5422" y="83519"/>
                </a:moveTo>
                <a:cubicBezTo>
                  <a:pt x="2431" y="83532"/>
                  <a:pt x="21" y="81125"/>
                  <a:pt x="0" y="78141"/>
                </a:cubicBezTo>
                <a:cubicBezTo>
                  <a:pt x="0" y="76687"/>
                  <a:pt x="581" y="75288"/>
                  <a:pt x="1614" y="74268"/>
                </a:cubicBezTo>
                <a:lnTo>
                  <a:pt x="75127" y="1572"/>
                </a:lnTo>
                <a:cubicBezTo>
                  <a:pt x="77256" y="-536"/>
                  <a:pt x="80678" y="-523"/>
                  <a:pt x="82786" y="1605"/>
                </a:cubicBezTo>
                <a:cubicBezTo>
                  <a:pt x="84915" y="3733"/>
                  <a:pt x="84894" y="7166"/>
                  <a:pt x="82764" y="9274"/>
                </a:cubicBezTo>
                <a:lnTo>
                  <a:pt x="9230" y="81970"/>
                </a:lnTo>
                <a:cubicBezTo>
                  <a:pt x="8218" y="82966"/>
                  <a:pt x="6841" y="83524"/>
                  <a:pt x="5422" y="83519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 rot="0" flipH="0" flipV="0">
            <a:off x="4013907" y="6142686"/>
            <a:ext cx="411413" cy="407175"/>
          </a:xfrm>
          <a:custGeom>
            <a:avLst/>
            <a:gdLst>
              <a:gd name="connsiteX0" fmla="*/ 5422 w 306090"/>
              <a:gd name="connsiteY0" fmla="*/ 302937 h 302937"/>
              <a:gd name="connsiteX1" fmla="*/ 0 w 306090"/>
              <a:gd name="connsiteY1" fmla="*/ 297515 h 302937"/>
              <a:gd name="connsiteX2" fmla="*/ 1591 w 306090"/>
              <a:gd name="connsiteY2" fmla="*/ 293686 h 302937"/>
              <a:gd name="connsiteX3" fmla="*/ 296872 w 306090"/>
              <a:gd name="connsiteY3" fmla="*/ 1568 h 302937"/>
              <a:gd name="connsiteX4" fmla="*/ 304531 w 306090"/>
              <a:gd name="connsiteY4" fmla="*/ 1601 h 302937"/>
              <a:gd name="connsiteX5" fmla="*/ 304488 w 306090"/>
              <a:gd name="connsiteY5" fmla="*/ 9249 h 302937"/>
              <a:gd name="connsiteX6" fmla="*/ 9230 w 306090"/>
              <a:gd name="connsiteY6" fmla="*/ 301367 h 302937"/>
              <a:gd name="connsiteX7" fmla="*/ 5422 w 306090"/>
              <a:gd name="connsiteY7" fmla="*/ 302937 h 302937"/>
            </a:gdLst>
            <a:rect l="l" t="t" r="r" b="b"/>
            <a:pathLst>
              <a:path w="306090" h="302937">
                <a:moveTo>
                  <a:pt x="5422" y="302937"/>
                </a:moveTo>
                <a:cubicBezTo>
                  <a:pt x="2431" y="302937"/>
                  <a:pt x="0" y="300506"/>
                  <a:pt x="0" y="297515"/>
                </a:cubicBezTo>
                <a:cubicBezTo>
                  <a:pt x="0" y="296074"/>
                  <a:pt x="581" y="294697"/>
                  <a:pt x="1591" y="293686"/>
                </a:cubicBezTo>
                <a:lnTo>
                  <a:pt x="296872" y="1568"/>
                </a:lnTo>
                <a:cubicBezTo>
                  <a:pt x="299002" y="-536"/>
                  <a:pt x="302422" y="-521"/>
                  <a:pt x="304531" y="1601"/>
                </a:cubicBezTo>
                <a:cubicBezTo>
                  <a:pt x="306618" y="3722"/>
                  <a:pt x="306618" y="7145"/>
                  <a:pt x="304488" y="9249"/>
                </a:cubicBezTo>
                <a:lnTo>
                  <a:pt x="9230" y="301367"/>
                </a:lnTo>
                <a:cubicBezTo>
                  <a:pt x="8218" y="302378"/>
                  <a:pt x="6841" y="302937"/>
                  <a:pt x="5422" y="302937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 rot="0" flipH="0" flipV="0">
            <a:off x="4279796" y="6034530"/>
            <a:ext cx="411450" cy="407208"/>
          </a:xfrm>
          <a:custGeom>
            <a:avLst/>
            <a:gdLst>
              <a:gd name="connsiteX0" fmla="*/ 5422 w 306118"/>
              <a:gd name="connsiteY0" fmla="*/ 302963 h 302962"/>
              <a:gd name="connsiteX1" fmla="*/ 0 w 306118"/>
              <a:gd name="connsiteY1" fmla="*/ 297541 h 302962"/>
              <a:gd name="connsiteX2" fmla="*/ 1614 w 306118"/>
              <a:gd name="connsiteY2" fmla="*/ 293690 h 302962"/>
              <a:gd name="connsiteX3" fmla="*/ 296873 w 306118"/>
              <a:gd name="connsiteY3" fmla="*/ 1572 h 302962"/>
              <a:gd name="connsiteX4" fmla="*/ 304532 w 306118"/>
              <a:gd name="connsiteY4" fmla="*/ 1605 h 302962"/>
              <a:gd name="connsiteX5" fmla="*/ 304510 w 306118"/>
              <a:gd name="connsiteY5" fmla="*/ 9274 h 302962"/>
              <a:gd name="connsiteX6" fmla="*/ 9230 w 306118"/>
              <a:gd name="connsiteY6" fmla="*/ 301392 h 302962"/>
              <a:gd name="connsiteX7" fmla="*/ 5422 w 306118"/>
              <a:gd name="connsiteY7" fmla="*/ 302963 h 302962"/>
            </a:gdLst>
            <a:rect l="l" t="t" r="r" b="b"/>
            <a:pathLst>
              <a:path w="306118" h="302962">
                <a:moveTo>
                  <a:pt x="5422" y="302963"/>
                </a:moveTo>
                <a:cubicBezTo>
                  <a:pt x="2432" y="302963"/>
                  <a:pt x="0" y="300531"/>
                  <a:pt x="0" y="297541"/>
                </a:cubicBezTo>
                <a:cubicBezTo>
                  <a:pt x="0" y="296100"/>
                  <a:pt x="581" y="294701"/>
                  <a:pt x="1614" y="293690"/>
                </a:cubicBezTo>
                <a:lnTo>
                  <a:pt x="296873" y="1572"/>
                </a:lnTo>
                <a:cubicBezTo>
                  <a:pt x="299002" y="-536"/>
                  <a:pt x="302423" y="-523"/>
                  <a:pt x="304532" y="1605"/>
                </a:cubicBezTo>
                <a:cubicBezTo>
                  <a:pt x="306661" y="3733"/>
                  <a:pt x="306640" y="7166"/>
                  <a:pt x="304510" y="9274"/>
                </a:cubicBezTo>
                <a:lnTo>
                  <a:pt x="9230" y="301392"/>
                </a:lnTo>
                <a:cubicBezTo>
                  <a:pt x="8219" y="302403"/>
                  <a:pt x="6842" y="302963"/>
                  <a:pt x="5422" y="302963"/>
                </a:cubicBezTo>
                <a:close/>
              </a:path>
            </a:pathLst>
          </a:custGeom>
          <a:solidFill>
            <a:srgbClr val="120610">
              <a:alpha val="100000"/>
            </a:srgbClr>
          </a:solidFill>
          <a:ln w="215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8" name="标题 1"/>
          <p:cNvSpPr txBox="1"/>
          <p:nvPr/>
        </p:nvSpPr>
        <p:spPr>
          <a:xfrm rot="20991330" flipH="1" flipV="0">
            <a:off x="1110396" y="1025660"/>
            <a:ext cx="1638458" cy="1208907"/>
          </a:xfrm>
          <a:prstGeom prst="arc">
            <a:avLst>
              <a:gd name="adj1" fmla="val 12771002"/>
              <a:gd name="adj2" fmla="val 21216060"/>
            </a:avLst>
          </a:prstGeom>
          <a:noFill/>
          <a:ln w="12700" cap="flat">
            <a:solidFill>
              <a:schemeClr val="tx1"/>
            </a:solidFill>
            <a:miter/>
            <a:headEnd type="triangle" w="lg" len="lg"/>
            <a:tailEnd type="oval"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39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616709" y="4337243"/>
            <a:ext cx="1420374" cy="2438678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40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661704" y="6080522"/>
            <a:ext cx="599536" cy="652478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41" name=""/>
          <p:cNvPicPr>
            <a:picLocks noChangeAspect="1"/>
          </p:cNvPicPr>
          <p:nvPr/>
        </p:nvPicPr>
        <p:blipFill>
          <a:blip r:embed="rId4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1061573" y="5753532"/>
            <a:ext cx="670433" cy="969506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42" name=""/>
          <p:cNvPicPr>
            <a:picLocks noChangeAspect="1"/>
          </p:cNvPicPr>
          <p:nvPr/>
        </p:nvPicPr>
        <p:blipFill>
          <a:blip r:embed="rId5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1939138" y="4842836"/>
            <a:ext cx="1009172" cy="1177040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43" name=""/>
          <p:cNvPicPr>
            <a:picLocks noChangeAspect="1"/>
          </p:cNvPicPr>
          <p:nvPr/>
        </p:nvPicPr>
        <p:blipFill>
          <a:blip r:embed="rId6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2436532" y="5787023"/>
            <a:ext cx="1300444" cy="937768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44" name=""/>
          <p:cNvPicPr>
            <a:picLocks noChangeAspect="1"/>
          </p:cNvPicPr>
          <p:nvPr/>
        </p:nvPicPr>
        <p:blipFill>
          <a:blip r:embed="rId4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4200627" y="4358126"/>
            <a:ext cx="268419" cy="388158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45" name=""/>
          <p:cNvPicPr>
            <a:picLocks noChangeAspect="1"/>
          </p:cNvPicPr>
          <p:nvPr/>
        </p:nvPicPr>
        <p:blipFill>
          <a:blip r:embed="rId7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8765631" y="4484679"/>
            <a:ext cx="224335" cy="143785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46" name=""/>
          <p:cNvPicPr>
            <a:picLocks noChangeAspect="1"/>
          </p:cNvPicPr>
          <p:nvPr/>
        </p:nvPicPr>
        <p:blipFill>
          <a:blip r:embed="rId7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233876" y="4963977"/>
            <a:ext cx="224335" cy="143785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47" name=""/>
          <p:cNvPicPr>
            <a:picLocks noChangeAspect="1"/>
          </p:cNvPicPr>
          <p:nvPr/>
        </p:nvPicPr>
        <p:blipFill>
          <a:blip r:embed="rId7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5703454" y="4318681"/>
            <a:ext cx="224335" cy="143785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48" name=""/>
          <p:cNvPicPr>
            <a:picLocks noChangeAspect="1"/>
          </p:cNvPicPr>
          <p:nvPr/>
        </p:nvPicPr>
        <p:blipFill>
          <a:blip r:embed="rId8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4353116" y="3797052"/>
            <a:ext cx="1248986" cy="1450549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49" name=""/>
          <p:cNvPicPr>
            <a:picLocks noChangeAspect="1"/>
          </p:cNvPicPr>
          <p:nvPr/>
        </p:nvPicPr>
        <p:blipFill>
          <a:blip r:embed="rId9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6270393" y="5388934"/>
            <a:ext cx="1149410" cy="1346675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50" name=""/>
          <p:cNvPicPr>
            <a:picLocks noChangeAspect="1"/>
          </p:cNvPicPr>
          <p:nvPr/>
        </p:nvPicPr>
        <p:blipFill>
          <a:blip r:embed="rId10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7979355" y="4809296"/>
            <a:ext cx="1172345" cy="861908"/>
          </a:xfrm>
          <a:prstGeom prst="rect">
            <a:avLst/>
          </a:prstGeom>
          <a:noFill/>
          <a:ln cap="sq">
            <a:noFill/>
          </a:ln>
        </p:spPr>
      </p:pic>
      <p:pic>
        <p:nvPicPr>
          <p:cNvPr id="51" name=""/>
          <p:cNvPicPr>
            <a:picLocks noChangeAspect="1"/>
          </p:cNvPicPr>
          <p:nvPr/>
        </p:nvPicPr>
        <p:blipFill>
          <a:blip r:embed="rId11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8627066" y="5247601"/>
            <a:ext cx="717590" cy="1483867"/>
          </a:xfrm>
          <a:prstGeom prst="rect">
            <a:avLst/>
          </a:prstGeom>
          <a:noFill/>
          <a:ln cap="sq">
            <a:noFill/>
          </a:ln>
        </p:spPr>
      </p:pic>
      <p:sp>
        <p:nvSpPr>
          <p:cNvPr id="52" name="标题 1"/>
          <p:cNvSpPr txBox="1"/>
          <p:nvPr/>
        </p:nvSpPr>
        <p:spPr>
          <a:xfrm rot="0" flipH="0" flipV="0">
            <a:off x="0" y="6729614"/>
            <a:ext cx="12192000" cy="128385"/>
          </a:xfrm>
          <a:prstGeom prst="rect">
            <a:avLst/>
          </a:prstGeom>
          <a:solidFill>
            <a:schemeClr val="bg1"/>
          </a:solidFill>
          <a:ln w="19050" cap="flat">
            <a:solidFill>
              <a:schemeClr val="tx1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</p:cSld>
</p:sld>
</file>

<file path=ppt/theme/_rels/theme1.xml.rels><?xml version="1.0" encoding="UTF-8" standalone="yes"?>
<Relationships xmlns="http://schemas.openxmlformats.org/package/2006/relationships">

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主题​​">
  <a:themeElements>
    <a:clrScheme name="Office">
      <a:dk1>
        <a:srgbClr val="000000"/>
      </a:dk1>
      <a:lt1>
        <a:srgbClr val="FFFFFF"/>
      </a:lt1>
      <a:dk2>
        <a:srgbClr val="4A66AC"/>
      </a:dk2>
      <a:lt2>
        <a:srgbClr val="E0EBF6"/>
      </a:lt2>
      <a:accent1>
        <a:srgbClr val="3860F4"/>
      </a:accent1>
      <a:accent2>
        <a:srgbClr val="FFB25D"/>
      </a:accent2>
      <a:accent3>
        <a:srgbClr val="7591F7"/>
      </a:accent3>
      <a:accent4>
        <a:srgbClr val="808080"/>
      </a:accent4>
      <a:accent5>
        <a:srgbClr val="A5A5A5"/>
      </a:accent5>
      <a:accent6>
        <a:srgbClr val="C9C9C9"/>
      </a:accent6>
      <a:hlink>
        <a:srgbClr val="000000"/>
      </a:hlink>
      <a:folHlink>
        <a:srgbClr val="00000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